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0" r:id="rId16"/>
    <p:sldId id="271" r:id="rId17"/>
    <p:sldId id="272" r:id="rId18"/>
  </p:sldIdLst>
  <p:sldSz cx="24384000" cy="13716000" type="screen16x9"/>
  <p:notesSz cx="5143500" cy="9144000"/>
  <p:embeddedFontLst>
    <p:embeddedFont>
      <p:font typeface="汉仪超粗黑简" panose="02010600000101010101" charset="-122"/>
      <p:regular r:id="rId23"/>
    </p:embeddedFont>
    <p:embeddedFont>
      <p:font typeface="OPPOSans-H" panose="00020600040101010101" charset="-122"/>
      <p:regular r:id="rId24"/>
    </p:embeddedFont>
    <p:embeddedFont>
      <p:font typeface="OPPOSans-B" panose="00020600040101010101" charset="-122"/>
      <p:regular r:id="rId25"/>
    </p:embeddedFont>
    <p:embeddedFont>
      <p:font typeface="OPPOSans-M" panose="00020600040101010101" charset="-122"/>
      <p:regular r:id="rId26"/>
    </p:embeddedFont>
    <p:embeddedFont>
      <p:font typeface="OPPOSans-L" panose="00020600040101010101" charset="-122"/>
      <p:regular r:id="rId27"/>
    </p:embeddedFont>
    <p:embeddedFont>
      <p:font typeface="SourceHanSansSC-Bold" panose="020B0800000000000000" charset="-122"/>
      <p:bold r:id="rId28"/>
    </p:embeddedFont>
    <p:embeddedFont>
      <p:font typeface="SourceHanSansSC-Regular" panose="020B0500000000000000" charset="-122"/>
      <p:regular r:id="rId29"/>
    </p:embeddedFont>
    <p:embeddedFont>
      <p:font typeface="OPPOSans-R" panose="00020600040101010101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6E6C"/>
    <a:srgbClr val="317431"/>
    <a:srgbClr val="367F36"/>
    <a:srgbClr val="4CB24C"/>
    <a:srgbClr val="F65151"/>
    <a:srgbClr val="6390F0"/>
    <a:srgbClr val="6A6AFA"/>
    <a:srgbClr val="494592"/>
    <a:srgbClr val="6A688E"/>
    <a:srgbClr val="526E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13"/>
  </p:normalViewPr>
  <p:slideViewPr>
    <p:cSldViewPr snapToGrid="0" snapToObjects="1">
      <p:cViewPr varScale="1">
        <p:scale>
          <a:sx n="119" d="100"/>
          <a:sy n="119" d="100"/>
        </p:scale>
        <p:origin x="3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9.xml"/><Relationship Id="rId34" Type="http://schemas.openxmlformats.org/officeDocument/2006/relationships/font" Target="fonts/font12.fntdata"/><Relationship Id="rId33" Type="http://schemas.openxmlformats.org/officeDocument/2006/relationships/font" Target="fonts/font11.fntdata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22885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9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2913460" y="0"/>
            <a:ext cx="222885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9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22885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2913460" y="8685213"/>
            <a:ext cx="222885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22885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2913460" y="0"/>
            <a:ext cx="222885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7145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14350" y="4400550"/>
            <a:ext cx="41148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22885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2913460" y="8685213"/>
            <a:ext cx="222885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1.xml"/><Relationship Id="rId7" Type="http://schemas.openxmlformats.org/officeDocument/2006/relationships/image" Target="../media/image25.png"/><Relationship Id="rId6" Type="http://schemas.openxmlformats.org/officeDocument/2006/relationships/image" Target="../media/image1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tags" Target="../tags/tag12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3.xml"/><Relationship Id="rId7" Type="http://schemas.openxmlformats.org/officeDocument/2006/relationships/image" Target="../media/image44.png"/><Relationship Id="rId6" Type="http://schemas.openxmlformats.org/officeDocument/2006/relationships/image" Target="../media/image15.png"/><Relationship Id="rId5" Type="http://schemas.openxmlformats.org/officeDocument/2006/relationships/image" Target="../media/image36.png"/><Relationship Id="rId4" Type="http://schemas.openxmlformats.org/officeDocument/2006/relationships/image" Target="../media/image4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15.xml"/><Relationship Id="rId3" Type="http://schemas.openxmlformats.org/officeDocument/2006/relationships/image" Target="../media/image41.jpeg"/><Relationship Id="rId2" Type="http://schemas.openxmlformats.org/officeDocument/2006/relationships/tags" Target="../tags/tag14.xml"/><Relationship Id="rId1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tags" Target="../tags/tag16.xml"/><Relationship Id="rId2" Type="http://schemas.openxmlformats.org/officeDocument/2006/relationships/image" Target="../media/image46.png"/><Relationship Id="rId1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9.png"/><Relationship Id="rId4" Type="http://schemas.openxmlformats.org/officeDocument/2006/relationships/tags" Target="../tags/tag18.xml"/><Relationship Id="rId3" Type="http://schemas.openxmlformats.org/officeDocument/2006/relationships/image" Target="../media/image48.jpeg"/><Relationship Id="rId2" Type="http://schemas.openxmlformats.org/officeDocument/2006/relationships/tags" Target="../tags/tag17.xml"/><Relationship Id="rId1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2.png"/><Relationship Id="rId7" Type="http://schemas.openxmlformats.org/officeDocument/2006/relationships/tags" Target="../tags/tag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4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12.png"/><Relationship Id="rId4" Type="http://schemas.openxmlformats.org/officeDocument/2006/relationships/image" Target="../media/image14.png"/><Relationship Id="rId3" Type="http://schemas.openxmlformats.org/officeDocument/2006/relationships/tags" Target="../tags/tag3.xml"/><Relationship Id="rId2" Type="http://schemas.openxmlformats.org/officeDocument/2006/relationships/image" Target="../media/image11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5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9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YI3}86DP9C~)L)%%Z$B2G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520" y="0"/>
            <a:ext cx="24480520" cy="13662025"/>
          </a:xfrm>
          <a:prstGeom prst="rect">
            <a:avLst/>
          </a:prstGeom>
        </p:spPr>
      </p:pic>
      <p:sp>
        <p:nvSpPr>
          <p:cNvPr id="106" name="Object 106"/>
          <p:cNvSpPr txBox="1"/>
          <p:nvPr/>
        </p:nvSpPr>
        <p:spPr>
          <a:xfrm>
            <a:off x="6718300" y="8936990"/>
            <a:ext cx="8312150" cy="97980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zh-CN" altLang="en-US" sz="5400" i="0" dirty="0" smtClean="0">
                <a:solidFill>
                  <a:srgbClr val="1F6E6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超粗黑简" panose="02010600000101010101" charset="-122"/>
                <a:ea typeface="汉仪超粗黑简" panose="02010600000101010101" charset="-122"/>
                <a:cs typeface="汉仪超粗黑简" panose="02010600000101010101" charset="-122"/>
              </a:rPr>
              <a:t>汇报人：娄底市中心医院</a:t>
            </a:r>
            <a:endParaRPr lang="zh-CN" altLang="en-US" sz="5400" i="0" dirty="0" smtClean="0">
              <a:ln>
                <a:noFill/>
              </a:ln>
              <a:solidFill>
                <a:srgbClr val="1F6E6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超粗黑简" panose="02010600000101010101" charset="-122"/>
              <a:ea typeface="汉仪超粗黑简" panose="02010600000101010101" charset="-122"/>
              <a:cs typeface="汉仪超粗黑简" panose="02010600000101010101" charset="-122"/>
            </a:endParaRPr>
          </a:p>
        </p:txBody>
      </p:sp>
      <p:sp>
        <p:nvSpPr>
          <p:cNvPr id="107" name="Object 107" descr="7b0a20202020227461726765744d6f64756c65223a202270726f636573734f6e6c696e65466f6e7473222c0a2020202022776f7264617274223a20227b5c2269645c223a32353030313635322c5c227469645c223a5c2231333532365c227d220a7d0a"/>
          <p:cNvSpPr txBox="1"/>
          <p:nvPr/>
        </p:nvSpPr>
        <p:spPr>
          <a:xfrm>
            <a:off x="2157730" y="3624580"/>
            <a:ext cx="17432655" cy="3234055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13000"/>
              </a:lnSpc>
            </a:pPr>
            <a:r>
              <a:rPr lang="zh-CN" altLang="en-US" sz="11500" dirty="0" smtClean="0">
                <a:solidFill>
                  <a:srgbClr val="1F6E6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超粗黑简" panose="02010600000101010101" charset="-122"/>
                <a:ea typeface="汉仪超粗黑简" panose="02010600000101010101" charset="-122"/>
                <a:cs typeface="汉仪超粗黑简" panose="02010600000101010101" charset="-122"/>
                <a:sym typeface="汉仪超粗黑简" panose="02010600000101010101" charset="-122"/>
              </a:rPr>
              <a:t>娄底市中心医院PPT模板</a:t>
            </a:r>
            <a:endParaRPr lang="zh-CN" altLang="en-US" sz="11500" dirty="0" smtClean="0">
              <a:solidFill>
                <a:srgbClr val="31743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超粗黑简" panose="02010600000101010101" charset="-122"/>
              <a:ea typeface="汉仪超粗黑简" panose="02010600000101010101" charset="-122"/>
              <a:cs typeface="汉仪超粗黑简" panose="02010600000101010101" charset="-122"/>
              <a:sym typeface="汉仪超粗黑简" panose="02010600000101010101" charset="-122"/>
            </a:endParaRPr>
          </a:p>
        </p:txBody>
      </p:sp>
      <p:pic>
        <p:nvPicPr>
          <p:cNvPr id="6" name="图片 5" descr="工作证   医院元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05" y="716915"/>
            <a:ext cx="8394065" cy="13696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001" name="image 1001" descr="C:\Users\l\Desktop\微信图片_20230615160954.jpg微信图片_20230615160954"/>
          <p:cNvPicPr>
            <a:picLocks noChangeAspect="1"/>
          </p:cNvPicPr>
          <p:nvPr/>
        </p:nvPicPr>
        <p:blipFill>
          <a:blip r:embed="rId2">
            <a:alphaModFix amt="17000"/>
          </a:blip>
          <a:srcRect/>
          <a:stretch>
            <a:fillRect/>
          </a:stretch>
        </p:blipFill>
        <p:spPr>
          <a:xfrm>
            <a:off x="635" y="0"/>
            <a:ext cx="24382730" cy="13716000"/>
          </a:xfrm>
          <a:prstGeom prst="rect">
            <a:avLst/>
          </a:prstGeom>
        </p:spPr>
      </p:pic>
      <p:pic>
        <p:nvPicPr>
          <p:cNvPr id="91002" name="image 100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91200" y="10896600"/>
            <a:ext cx="12153900" cy="1473200"/>
          </a:xfrm>
          <a:prstGeom prst="rect">
            <a:avLst/>
          </a:prstGeom>
        </p:spPr>
      </p:pic>
      <p:sp>
        <p:nvSpPr>
          <p:cNvPr id="1003" name="Object 1003"/>
          <p:cNvSpPr txBox="1"/>
          <p:nvPr/>
        </p:nvSpPr>
        <p:spPr>
          <a:xfrm>
            <a:off x="6711950" y="637523"/>
            <a:ext cx="10985500" cy="3479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0000" b="1" i="0" dirty="0" smtClean="0">
                <a:blipFill>
                  <a:blip r:embed="rId4"/>
                  <a:stretch>
                    <a:fillRect/>
                  </a:stretch>
                </a:blipFill>
                <a:latin typeface="OPPOSans-H" panose="00020600040101010101" charset="-122"/>
                <a:ea typeface="OPPOSans-H" panose="00020600040101010101" charset="-122"/>
              </a:rPr>
              <a:t>03</a:t>
            </a:r>
            <a:endParaRPr lang="zh-CN" altLang="en-US"/>
          </a:p>
        </p:txBody>
      </p:sp>
      <p:pic>
        <p:nvPicPr>
          <p:cNvPr id="91004" name="image 100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16500" y="3035300"/>
            <a:ext cx="14481810" cy="7708265"/>
          </a:xfrm>
          <a:prstGeom prst="rect">
            <a:avLst/>
          </a:prstGeom>
        </p:spPr>
      </p:pic>
      <p:pic>
        <p:nvPicPr>
          <p:cNvPr id="91005" name="image 100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33400" y="-4076700"/>
            <a:ext cx="4406900" cy="1371600"/>
          </a:xfrm>
          <a:prstGeom prst="rect">
            <a:avLst/>
          </a:prstGeom>
        </p:spPr>
      </p:pic>
      <p:sp>
        <p:nvSpPr>
          <p:cNvPr id="1006" name="Object 1006"/>
          <p:cNvSpPr txBox="1"/>
          <p:nvPr/>
        </p:nvSpPr>
        <p:spPr>
          <a:xfrm>
            <a:off x="6400800" y="9699305"/>
            <a:ext cx="12065000" cy="4229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500" b="0" i="0" spc="3600" dirty="0" smtClean="0">
                <a:solidFill>
                  <a:srgbClr val="D3E2E7">
                    <a:alpha val="41176"/>
                  </a:srgbClr>
                </a:solidFill>
                <a:latin typeface="OPPOSans-L" panose="00020600040101010101" charset="-122"/>
                <a:ea typeface="OPPOSans-L" panose="00020600040101010101" charset="-122"/>
              </a:rPr>
              <a:t>*********</a:t>
            </a:r>
            <a:endParaRPr lang="en-US" altLang="zh-CN" sz="2500" b="0" i="0" spc="3600" dirty="0" smtClean="0">
              <a:solidFill>
                <a:srgbClr val="D3E2E7">
                  <a:alpha val="41176"/>
                </a:srgbClr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sp>
        <p:nvSpPr>
          <p:cNvPr id="1007" name="Object 1007"/>
          <p:cNvSpPr txBox="1"/>
          <p:nvPr/>
        </p:nvSpPr>
        <p:spPr>
          <a:xfrm>
            <a:off x="6870700" y="3736323"/>
            <a:ext cx="11112500" cy="4229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500" b="0" i="0" spc="3500" dirty="0" smtClean="0">
                <a:solidFill>
                  <a:srgbClr val="D3E2E7">
                    <a:alpha val="29019"/>
                  </a:srgbClr>
                </a:solidFill>
                <a:latin typeface="OPPOSans-L" panose="00020600040101010101" charset="-122"/>
                <a:ea typeface="OPPOSans-L" panose="00020600040101010101" charset="-122"/>
              </a:rPr>
              <a:t>***************</a:t>
            </a:r>
            <a:endParaRPr lang="en-US" altLang="zh-CN" sz="2500" b="0" i="0" spc="3500" dirty="0" smtClean="0">
              <a:solidFill>
                <a:srgbClr val="D3E2E7">
                  <a:alpha val="29019"/>
                </a:srgbClr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pic>
        <p:nvPicPr>
          <p:cNvPr id="91008" name="image 100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0154900" y="2146300"/>
            <a:ext cx="1079500" cy="1143000"/>
          </a:xfrm>
          <a:prstGeom prst="rect">
            <a:avLst/>
          </a:prstGeom>
        </p:spPr>
      </p:pic>
      <p:sp>
        <p:nvSpPr>
          <p:cNvPr id="1009" name="Object 1009"/>
          <p:cNvSpPr txBox="1"/>
          <p:nvPr/>
        </p:nvSpPr>
        <p:spPr>
          <a:xfrm>
            <a:off x="5727700" y="5462323"/>
            <a:ext cx="12954000" cy="19081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10000" b="1" i="0" dirty="0" smtClean="0">
                <a:solidFill>
                  <a:srgbClr val="FFFFFF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10000" b="1" i="0" dirty="0" smtClean="0">
              <a:solidFill>
                <a:srgbClr val="FFFFFF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0010" name="Object 10010"/>
          <p:cNvSpPr txBox="1"/>
          <p:nvPr/>
        </p:nvSpPr>
        <p:spPr>
          <a:xfrm>
            <a:off x="6851650" y="7341923"/>
            <a:ext cx="10706100" cy="69532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800" b="1" i="0" dirty="0" smtClean="0">
                <a:solidFill>
                  <a:srgbClr val="FFFFFF"/>
                </a:solidFill>
                <a:latin typeface="OPPOSans-H" panose="00020600040101010101" charset="-122"/>
                <a:ea typeface="OPPOSans-H" panose="00020600040101010101" charset="-122"/>
              </a:rPr>
              <a:t>**************</a:t>
            </a:r>
            <a:endParaRPr lang="en-US" altLang="zh-CN" sz="3800" b="1" i="0" dirty="0" smtClean="0">
              <a:solidFill>
                <a:srgbClr val="FFFFFF"/>
              </a:solidFill>
              <a:latin typeface="OPPOSans-H" panose="00020600040101010101" charset="-122"/>
              <a:ea typeface="OPPOSans-H" panose="00020600040101010101" charset="-122"/>
            </a:endParaRPr>
          </a:p>
        </p:txBody>
      </p:sp>
      <p:pic>
        <p:nvPicPr>
          <p:cNvPr id="12" name="图片 11" descr="未命名 -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8495" y="80962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01" name="image 110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98500" y="622300"/>
            <a:ext cx="22987000" cy="12471400"/>
          </a:xfrm>
          <a:prstGeom prst="rect">
            <a:avLst/>
          </a:prstGeom>
        </p:spPr>
      </p:pic>
      <p:sp>
        <p:nvSpPr>
          <p:cNvPr id="1102" name="Object 1102"/>
          <p:cNvSpPr txBox="1"/>
          <p:nvPr/>
        </p:nvSpPr>
        <p:spPr>
          <a:xfrm>
            <a:off x="2425700" y="3275076"/>
            <a:ext cx="5676900" cy="145224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altLang="zh-CN" sz="8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</a:t>
            </a:r>
            <a:endParaRPr lang="en-US" altLang="zh-CN" sz="8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103" name="Object 1103"/>
          <p:cNvSpPr txBox="1"/>
          <p:nvPr/>
        </p:nvSpPr>
        <p:spPr>
          <a:xfrm>
            <a:off x="2425700" y="9570066"/>
            <a:ext cx="5664200" cy="8585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45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***********</a:t>
            </a:r>
            <a:endParaRPr lang="en-US" altLang="zh-CN" sz="4500" b="0" i="0" dirty="0" smtClean="0">
              <a:solidFill>
                <a:srgbClr val="1F6E6C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sp>
        <p:nvSpPr>
          <p:cNvPr id="1104" name="Object 1104"/>
          <p:cNvSpPr txBox="1"/>
          <p:nvPr/>
        </p:nvSpPr>
        <p:spPr>
          <a:xfrm>
            <a:off x="2425700" y="4869927"/>
            <a:ext cx="6019800" cy="161925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7000"/>
              </a:lnSpc>
            </a:pPr>
            <a:r>
              <a:rPr lang="en-US" altLang="zh-CN" sz="3000" b="0" i="0" dirty="0" smtClean="0">
                <a:solidFill>
                  <a:srgbClr val="203864">
                    <a:alpha val="52941"/>
                  </a:srgbClr>
                </a:solidFill>
                <a:latin typeface="OPPOSans-R" panose="00020600040101010101" charset="-122"/>
                <a:ea typeface="OPPOSans-R" panose="00020600040101010101" charset="-122"/>
              </a:rPr>
              <a:t>*************</a:t>
            </a:r>
            <a:br>
              <a:rPr lang="en-US" altLang="zh-CN" sz="3000" b="0" i="0" dirty="0" smtClean="0">
                <a:solidFill>
                  <a:srgbClr val="203864">
                    <a:alpha val="52941"/>
                  </a:srgbClr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203864">
                    <a:alpha val="52941"/>
                  </a:srgbClr>
                </a:solidFill>
                <a:latin typeface="OPPOSans-R" panose="00020600040101010101" charset="-122"/>
                <a:ea typeface="OPPOSans-R" panose="00020600040101010101" charset="-122"/>
              </a:rPr>
              <a:t>***************</a:t>
            </a:r>
            <a:br>
              <a:rPr lang="en-US" altLang="zh-CN" sz="3000" b="0" i="0" dirty="0" smtClean="0">
                <a:solidFill>
                  <a:srgbClr val="203864">
                    <a:alpha val="52941"/>
                  </a:srgbClr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203864">
                    <a:alpha val="52941"/>
                  </a:srgbClr>
                </a:solidFill>
                <a:latin typeface="OPPOSans-R" panose="00020600040101010101" charset="-122"/>
                <a:ea typeface="OPPOSans-R" panose="00020600040101010101" charset="-122"/>
              </a:rPr>
              <a:t>***************</a:t>
            </a:r>
            <a:endParaRPr lang="en-US" altLang="zh-CN" sz="3000" b="0" i="0" dirty="0" smtClean="0">
              <a:solidFill>
                <a:srgbClr val="203864">
                  <a:alpha val="52941"/>
                </a:srgbClr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pic>
        <p:nvPicPr>
          <p:cNvPr id="91106" name="image 110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05800" y="1371600"/>
            <a:ext cx="7398385" cy="11040745"/>
          </a:xfrm>
          <a:prstGeom prst="rect">
            <a:avLst/>
          </a:prstGeom>
        </p:spPr>
      </p:pic>
      <p:pic>
        <p:nvPicPr>
          <p:cNvPr id="91108" name="image 110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151100" y="1371600"/>
            <a:ext cx="7409815" cy="11015345"/>
          </a:xfrm>
          <a:prstGeom prst="rect">
            <a:avLst/>
          </a:prstGeom>
        </p:spPr>
      </p:pic>
      <p:sp>
        <p:nvSpPr>
          <p:cNvPr id="11010" name="Object 11010"/>
          <p:cNvSpPr txBox="1"/>
          <p:nvPr/>
        </p:nvSpPr>
        <p:spPr>
          <a:xfrm>
            <a:off x="8940800" y="4939213"/>
            <a:ext cx="6565900" cy="9982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5500" b="1" i="0" dirty="0" smtClean="0">
                <a:solidFill>
                  <a:srgbClr val="FFFFFF"/>
                </a:solidFill>
                <a:latin typeface="OPPOSans-B" panose="00020600040101010101" charset="-122"/>
                <a:ea typeface="OPPOSans-B" panose="00020600040101010101" charset="-122"/>
              </a:rPr>
              <a:t>**</a:t>
            </a:r>
            <a:endParaRPr lang="en-US" altLang="zh-CN" sz="5500" b="1" i="0" dirty="0" smtClean="0">
              <a:solidFill>
                <a:srgbClr val="FFFFFF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1011" name="Object 11011"/>
          <p:cNvSpPr txBox="1"/>
          <p:nvPr/>
        </p:nvSpPr>
        <p:spPr>
          <a:xfrm>
            <a:off x="8940801" y="6916420"/>
            <a:ext cx="6553200" cy="34239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000" b="0" i="0" dirty="0" smtClean="0">
                <a:solidFill>
                  <a:srgbClr val="FFFFFF"/>
                </a:solidFill>
                <a:latin typeface="OPPOSans-R" panose="00020600040101010101" charset="-122"/>
                <a:ea typeface="OPPOSans-R" panose="00020600040101010101" charset="-122"/>
              </a:rPr>
              <a:t>****</a:t>
            </a:r>
            <a:endParaRPr lang="en-US" altLang="zh-CN" sz="4000" b="0" i="0" dirty="0" smtClean="0">
              <a:solidFill>
                <a:srgbClr val="FFFFFF"/>
              </a:solidFill>
              <a:latin typeface="OPPOSans-R" panose="00020600040101010101" charset="-122"/>
              <a:ea typeface="OPPOSans-R" panose="00020600040101010101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4000" b="0" i="0" dirty="0" smtClean="0">
                <a:solidFill>
                  <a:srgbClr val="FFFFFF"/>
                </a:solidFill>
                <a:latin typeface="OPPOSans-R" panose="00020600040101010101" charset="-122"/>
                <a:ea typeface="OPPOSans-R" panose="00020600040101010101" charset="-122"/>
              </a:rPr>
              <a:t>****</a:t>
            </a:r>
            <a:endParaRPr lang="en-US" altLang="zh-CN" sz="4000" b="0" i="0" dirty="0" smtClean="0">
              <a:solidFill>
                <a:srgbClr val="FFFFFF"/>
              </a:solidFill>
              <a:latin typeface="OPPOSans-R" panose="00020600040101010101" charset="-122"/>
              <a:ea typeface="OPPOSans-R" panose="00020600040101010101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4000" b="0" i="0" dirty="0" smtClean="0">
                <a:solidFill>
                  <a:srgbClr val="FFFFFF"/>
                </a:solidFill>
                <a:latin typeface="OPPOSans-R" panose="00020600040101010101" charset="-122"/>
                <a:ea typeface="OPPOSans-R" panose="00020600040101010101" charset="-122"/>
              </a:rPr>
              <a:t>****</a:t>
            </a:r>
            <a:endParaRPr lang="en-US" altLang="zh-CN" sz="4000" b="0" i="0" dirty="0" smtClean="0">
              <a:solidFill>
                <a:srgbClr val="FFFFFF"/>
              </a:solidFill>
              <a:latin typeface="OPPOSans-R" panose="00020600040101010101" charset="-122"/>
              <a:ea typeface="OPPOSans-R" panose="00020600040101010101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4000" b="0" i="0" dirty="0" smtClean="0">
                <a:solidFill>
                  <a:srgbClr val="FFFFFF"/>
                </a:solidFill>
                <a:latin typeface="OPPOSans-R" panose="00020600040101010101" charset="-122"/>
                <a:ea typeface="OPPOSans-R" panose="00020600040101010101" charset="-122"/>
              </a:rPr>
              <a:t>****</a:t>
            </a:r>
            <a:endParaRPr lang="en-US" altLang="zh-CN" sz="4000" b="0" i="0" dirty="0" smtClean="0">
              <a:solidFill>
                <a:srgbClr val="FFFFFF"/>
              </a:solidFill>
              <a:latin typeface="OPPOSans-R" panose="00020600040101010101" charset="-122"/>
              <a:ea typeface="OPPOSans-R" panose="00020600040101010101" charset="-122"/>
            </a:endParaRPr>
          </a:p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1012" name="Object 11012"/>
          <p:cNvSpPr txBox="1"/>
          <p:nvPr/>
        </p:nvSpPr>
        <p:spPr>
          <a:xfrm>
            <a:off x="15786100" y="4939213"/>
            <a:ext cx="6591300" cy="9982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5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</a:t>
            </a:r>
            <a:endParaRPr lang="en-US" altLang="zh-CN" sz="5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1013" name="Object 11013"/>
          <p:cNvSpPr txBox="1"/>
          <p:nvPr/>
        </p:nvSpPr>
        <p:spPr>
          <a:xfrm>
            <a:off x="15786101" y="6916420"/>
            <a:ext cx="6578600" cy="26543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</a:t>
            </a:r>
            <a:endParaRPr lang="zh-CN" altLang="en-US" sz="4000">
              <a:solidFill>
                <a:srgbClr val="1F6E6C"/>
              </a:solidFill>
            </a:endParaRPr>
          </a:p>
          <a:p>
            <a:pPr algn="ctr">
              <a:lnSpc>
                <a:spcPct val="125000"/>
              </a:lnSpc>
            </a:pPr>
            <a:r>
              <a:rPr lang="en-US" altLang="zh-CN" sz="4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</a:t>
            </a:r>
            <a:endParaRPr lang="en-US" altLang="zh-CN" sz="4000" b="0" i="0" dirty="0" smtClean="0">
              <a:solidFill>
                <a:srgbClr val="1F6E6C"/>
              </a:solidFill>
              <a:latin typeface="OPPOSans-R" panose="00020600040101010101" charset="-122"/>
              <a:ea typeface="OPPOSans-R" panose="00020600040101010101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4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</a:t>
            </a:r>
            <a:endParaRPr lang="zh-CN" altLang="en-US" sz="4000">
              <a:solidFill>
                <a:srgbClr val="1F6E6C"/>
              </a:solidFill>
            </a:endParaRPr>
          </a:p>
          <a:p>
            <a:pPr algn="ctr">
              <a:lnSpc>
                <a:spcPct val="125000"/>
              </a:lnSpc>
            </a:pPr>
            <a:endParaRPr lang="zh-CN" altLang="en-US" sz="4000">
              <a:solidFill>
                <a:srgbClr val="1F6E6C"/>
              </a:solidFill>
            </a:endParaRPr>
          </a:p>
        </p:txBody>
      </p:sp>
      <p:pic>
        <p:nvPicPr>
          <p:cNvPr id="911014" name="image 110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25700" y="1955800"/>
            <a:ext cx="742950" cy="733425"/>
          </a:xfrm>
          <a:prstGeom prst="rect">
            <a:avLst/>
          </a:prstGeom>
        </p:spPr>
      </p:pic>
      <p:pic>
        <p:nvPicPr>
          <p:cNvPr id="3" name="图片 2" descr="微信图片_2023061516095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alphaModFix amt="35000"/>
          </a:blip>
          <a:stretch>
            <a:fillRect/>
          </a:stretch>
        </p:blipFill>
        <p:spPr>
          <a:xfrm>
            <a:off x="698500" y="746125"/>
            <a:ext cx="22958425" cy="123475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401" name="image 1401" descr="C:\Users\l\Desktop\微信图片_20230615160954.jpg微信图片_20230615160954"/>
          <p:cNvPicPr>
            <a:picLocks noChangeAspect="1"/>
          </p:cNvPicPr>
          <p:nvPr/>
        </p:nvPicPr>
        <p:blipFill>
          <a:blip r:embed="rId2">
            <a:alphaModFix amt="17000"/>
          </a:blip>
          <a:srcRect/>
          <a:stretch>
            <a:fillRect/>
          </a:stretch>
        </p:blipFill>
        <p:spPr>
          <a:xfrm>
            <a:off x="635" y="0"/>
            <a:ext cx="24384000" cy="13716000"/>
          </a:xfrm>
          <a:prstGeom prst="rect">
            <a:avLst/>
          </a:prstGeom>
        </p:spPr>
      </p:pic>
      <p:pic>
        <p:nvPicPr>
          <p:cNvPr id="91402" name="image 140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91200" y="10896600"/>
            <a:ext cx="12153900" cy="1473200"/>
          </a:xfrm>
          <a:prstGeom prst="rect">
            <a:avLst/>
          </a:prstGeom>
        </p:spPr>
      </p:pic>
      <p:sp>
        <p:nvSpPr>
          <p:cNvPr id="1403" name="Object 1403"/>
          <p:cNvSpPr txBox="1"/>
          <p:nvPr/>
        </p:nvSpPr>
        <p:spPr>
          <a:xfrm>
            <a:off x="5267869" y="637523"/>
            <a:ext cx="13855700" cy="3479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0000" b="1" i="0" dirty="0" smtClean="0">
                <a:blipFill>
                  <a:blip r:embed="rId4"/>
                  <a:stretch>
                    <a:fillRect/>
                  </a:stretch>
                </a:blipFill>
                <a:latin typeface="OPPOSans-H" panose="00020600040101010101" charset="-122"/>
                <a:ea typeface="OPPOSans-H" panose="00020600040101010101" charset="-122"/>
              </a:rPr>
              <a:t>04</a:t>
            </a:r>
            <a:endParaRPr lang="zh-CN" altLang="en-US"/>
          </a:p>
        </p:txBody>
      </p:sp>
      <p:pic>
        <p:nvPicPr>
          <p:cNvPr id="91404" name="image 140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16500" y="3035300"/>
            <a:ext cx="14358620" cy="7642860"/>
          </a:xfrm>
          <a:prstGeom prst="rect">
            <a:avLst/>
          </a:prstGeom>
        </p:spPr>
      </p:pic>
      <p:pic>
        <p:nvPicPr>
          <p:cNvPr id="91405" name="image 140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33400" y="-4076700"/>
            <a:ext cx="4406900" cy="1371600"/>
          </a:xfrm>
          <a:prstGeom prst="rect">
            <a:avLst/>
          </a:prstGeom>
        </p:spPr>
      </p:pic>
      <p:sp>
        <p:nvSpPr>
          <p:cNvPr id="1406" name="Object 1406"/>
          <p:cNvSpPr txBox="1"/>
          <p:nvPr/>
        </p:nvSpPr>
        <p:spPr>
          <a:xfrm>
            <a:off x="6680200" y="9699305"/>
            <a:ext cx="12192000" cy="4229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500" b="0" i="0" spc="3600" dirty="0" smtClean="0">
                <a:solidFill>
                  <a:srgbClr val="D3E2E7">
                    <a:alpha val="41176"/>
                  </a:srgbClr>
                </a:solidFill>
                <a:latin typeface="OPPOSans-L" panose="00020600040101010101" charset="-122"/>
                <a:ea typeface="OPPOSans-L" panose="00020600040101010101" charset="-122"/>
              </a:rPr>
              <a:t>*************</a:t>
            </a:r>
            <a:endParaRPr lang="en-US" altLang="zh-CN" sz="2500" b="0" i="0" spc="3600" dirty="0" smtClean="0">
              <a:solidFill>
                <a:srgbClr val="D3E2E7">
                  <a:alpha val="41176"/>
                </a:srgbClr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sp>
        <p:nvSpPr>
          <p:cNvPr id="1407" name="Object 1407"/>
          <p:cNvSpPr txBox="1"/>
          <p:nvPr/>
        </p:nvSpPr>
        <p:spPr>
          <a:xfrm>
            <a:off x="7105650" y="3662362"/>
            <a:ext cx="10642600" cy="4229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500" b="0" i="0" spc="3500" dirty="0" smtClean="0">
                <a:solidFill>
                  <a:srgbClr val="D3E2E7">
                    <a:alpha val="29019"/>
                  </a:srgbClr>
                </a:solidFill>
                <a:latin typeface="OPPOSans-L" panose="00020600040101010101" charset="-122"/>
                <a:ea typeface="OPPOSans-L" panose="00020600040101010101" charset="-122"/>
              </a:rPr>
              <a:t>************</a:t>
            </a:r>
            <a:endParaRPr lang="en-US" altLang="zh-CN" sz="2500" b="0" i="0" spc="3500" dirty="0" smtClean="0">
              <a:solidFill>
                <a:srgbClr val="D3E2E7">
                  <a:alpha val="29019"/>
                </a:srgbClr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pic>
        <p:nvPicPr>
          <p:cNvPr id="91408" name="image 140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0167600" y="2159000"/>
            <a:ext cx="1066800" cy="1130300"/>
          </a:xfrm>
          <a:prstGeom prst="rect">
            <a:avLst/>
          </a:prstGeom>
        </p:spPr>
      </p:pic>
      <p:sp>
        <p:nvSpPr>
          <p:cNvPr id="1409" name="Object 1409"/>
          <p:cNvSpPr txBox="1"/>
          <p:nvPr/>
        </p:nvSpPr>
        <p:spPr>
          <a:xfrm>
            <a:off x="5537200" y="5466060"/>
            <a:ext cx="13335000" cy="19081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10000" b="1" i="0" dirty="0" smtClean="0">
                <a:solidFill>
                  <a:srgbClr val="FFFFFF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10000" b="1" i="0" dirty="0" smtClean="0">
              <a:solidFill>
                <a:srgbClr val="FFFFFF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4010" name="Object 14010"/>
          <p:cNvSpPr txBox="1"/>
          <p:nvPr/>
        </p:nvSpPr>
        <p:spPr>
          <a:xfrm>
            <a:off x="7092950" y="7345660"/>
            <a:ext cx="10223500" cy="69532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800" b="1" i="0" dirty="0" smtClean="0">
                <a:solidFill>
                  <a:srgbClr val="FFFFFF"/>
                </a:solidFill>
                <a:latin typeface="OPPOSans-H" panose="00020600040101010101" charset="-122"/>
                <a:ea typeface="OPPOSans-H" panose="00020600040101010101" charset="-122"/>
              </a:rPr>
              <a:t>*****************</a:t>
            </a:r>
            <a:endParaRPr lang="en-US" altLang="zh-CN" sz="3800" b="1" i="0" dirty="0" smtClean="0">
              <a:solidFill>
                <a:srgbClr val="FFFFFF"/>
              </a:solidFill>
              <a:latin typeface="OPPOSans-H" panose="00020600040101010101" charset="-122"/>
              <a:ea typeface="OPPOSans-H" panose="00020600040101010101" charset="-122"/>
            </a:endParaRPr>
          </a:p>
        </p:txBody>
      </p:sp>
      <p:pic>
        <p:nvPicPr>
          <p:cNvPr id="12" name="图片 11" descr="未命名 -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8495" y="80962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501" name="image 150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98500" y="622300"/>
            <a:ext cx="22987000" cy="12471400"/>
          </a:xfrm>
          <a:prstGeom prst="rect">
            <a:avLst/>
          </a:prstGeom>
        </p:spPr>
      </p:pic>
      <p:sp>
        <p:nvSpPr>
          <p:cNvPr id="1503" name="Object 1503"/>
          <p:cNvSpPr txBox="1"/>
          <p:nvPr/>
        </p:nvSpPr>
        <p:spPr>
          <a:xfrm>
            <a:off x="2641600" y="2508504"/>
            <a:ext cx="6718300" cy="145224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altLang="zh-CN" sz="8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8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504" name="Object 1504"/>
          <p:cNvSpPr txBox="1"/>
          <p:nvPr/>
        </p:nvSpPr>
        <p:spPr>
          <a:xfrm>
            <a:off x="2641600" y="7828915"/>
            <a:ext cx="4953000" cy="17310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3000" b="0" i="0" dirty="0" smtClean="0">
                <a:solidFill>
                  <a:srgbClr val="1F6E6C"/>
                </a:solidFill>
                <a:latin typeface="OPPOSans-L" panose="00020600040101010101" charset="-122"/>
                <a:ea typeface="OPPOSans-L" panose="00020600040101010101" charset="-122"/>
              </a:rPr>
              <a:t>***********</a:t>
            </a:r>
            <a:endParaRPr lang="en-US" altLang="zh-CN" sz="3000" b="0" i="0" dirty="0" smtClean="0">
              <a:solidFill>
                <a:srgbClr val="1F6E6C"/>
              </a:solidFill>
              <a:latin typeface="OPPOSans-L" panose="00020600040101010101" charset="-122"/>
              <a:ea typeface="OPPOSans-L" panose="00020600040101010101" charset="-122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3000" b="0" i="0" dirty="0" smtClean="0">
                <a:solidFill>
                  <a:srgbClr val="1F6E6C"/>
                </a:solidFill>
                <a:latin typeface="OPPOSans-L" panose="00020600040101010101" charset="-122"/>
                <a:ea typeface="OPPOSans-L" panose="00020600040101010101" charset="-122"/>
              </a:rPr>
              <a:t>**********</a:t>
            </a:r>
            <a:endParaRPr lang="en-US" altLang="zh-CN" sz="3000" b="0" i="0" dirty="0" smtClean="0">
              <a:solidFill>
                <a:srgbClr val="1F6E6C"/>
              </a:solidFill>
              <a:latin typeface="OPPOSans-L" panose="00020600040101010101" charset="-122"/>
              <a:ea typeface="OPPOSans-L" panose="00020600040101010101" charset="-122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3000" b="0" i="0" dirty="0" smtClean="0">
                <a:solidFill>
                  <a:srgbClr val="1F6E6C"/>
                </a:solidFill>
                <a:latin typeface="OPPOSans-L" panose="00020600040101010101" charset="-122"/>
                <a:ea typeface="OPPOSans-L" panose="00020600040101010101" charset="-122"/>
              </a:rPr>
              <a:t>**********</a:t>
            </a:r>
            <a:endParaRPr lang="en-US" altLang="zh-CN" sz="3000" b="0" i="0" dirty="0" smtClean="0">
              <a:solidFill>
                <a:srgbClr val="1F6E6C"/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sp>
        <p:nvSpPr>
          <p:cNvPr id="1505" name="Object 1505"/>
          <p:cNvSpPr txBox="1"/>
          <p:nvPr/>
        </p:nvSpPr>
        <p:spPr>
          <a:xfrm>
            <a:off x="2641600" y="4079987"/>
            <a:ext cx="6502400" cy="5715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3000" b="0" i="0" dirty="0" smtClean="0">
                <a:solidFill>
                  <a:srgbClr val="1F6E6C">
                    <a:alpha val="52941"/>
                  </a:srgbClr>
                </a:solidFill>
                <a:latin typeface="OPPOSans-R" panose="00020600040101010101" charset="-122"/>
                <a:ea typeface="OPPOSans-R" panose="00020600040101010101" charset="-122"/>
              </a:rPr>
              <a:t>************</a:t>
            </a:r>
            <a:endParaRPr lang="en-US" altLang="zh-CN" sz="3000" b="0" i="0" dirty="0" smtClean="0">
              <a:solidFill>
                <a:srgbClr val="1F6E6C">
                  <a:alpha val="52941"/>
                </a:srgbClr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sp>
        <p:nvSpPr>
          <p:cNvPr id="1509" name="Object 1509"/>
          <p:cNvSpPr txBox="1"/>
          <p:nvPr/>
        </p:nvSpPr>
        <p:spPr>
          <a:xfrm>
            <a:off x="18405390" y="4901113"/>
            <a:ext cx="3314700" cy="9982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5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</a:t>
            </a:r>
            <a:endParaRPr lang="en-US" altLang="zh-CN" sz="5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5010" name="Object 15010"/>
          <p:cNvSpPr txBox="1"/>
          <p:nvPr/>
        </p:nvSpPr>
        <p:spPr>
          <a:xfrm>
            <a:off x="17357640" y="6241415"/>
            <a:ext cx="5397500" cy="207708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</a:t>
            </a:r>
            <a:endParaRPr lang="en-US" altLang="zh-CN" sz="3000" b="0" i="0" dirty="0" smtClean="0">
              <a:solidFill>
                <a:srgbClr val="1F6E6C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sp>
        <p:nvSpPr>
          <p:cNvPr id="15011" name="Object 15011"/>
          <p:cNvSpPr txBox="1"/>
          <p:nvPr/>
        </p:nvSpPr>
        <p:spPr>
          <a:xfrm>
            <a:off x="13036549" y="4901113"/>
            <a:ext cx="3263900" cy="9982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5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</a:t>
            </a:r>
            <a:endParaRPr lang="en-US" altLang="zh-CN" sz="5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5012" name="Object 15012"/>
          <p:cNvSpPr txBox="1"/>
          <p:nvPr/>
        </p:nvSpPr>
        <p:spPr>
          <a:xfrm>
            <a:off x="12071349" y="6241415"/>
            <a:ext cx="5181600" cy="207708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</a:t>
            </a:r>
            <a:endParaRPr lang="en-US" altLang="zh-CN" sz="3000" b="0" i="0" dirty="0" smtClean="0">
              <a:solidFill>
                <a:srgbClr val="1F6E6C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pic>
        <p:nvPicPr>
          <p:cNvPr id="2" name="图片 1" descr="微信图片_2023061516095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698500" y="746125"/>
            <a:ext cx="22958425" cy="12347575"/>
          </a:xfrm>
          <a:prstGeom prst="rect">
            <a:avLst/>
          </a:prstGeom>
        </p:spPr>
      </p:pic>
      <p:pic>
        <p:nvPicPr>
          <p:cNvPr id="12" name="图片 11" descr="未命名 -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71245" y="135953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1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Object 1601"/>
          <p:cNvSpPr txBox="1"/>
          <p:nvPr/>
        </p:nvSpPr>
        <p:spPr>
          <a:xfrm>
            <a:off x="8407400" y="2535732"/>
            <a:ext cx="7581900" cy="11798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6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</a:t>
            </a:r>
            <a:endParaRPr lang="en-US" altLang="zh-CN" sz="6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602" name="Object 1602"/>
          <p:cNvSpPr txBox="1"/>
          <p:nvPr/>
        </p:nvSpPr>
        <p:spPr>
          <a:xfrm>
            <a:off x="5499100" y="5777558"/>
            <a:ext cx="6604000" cy="906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5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</a:t>
            </a:r>
            <a:endParaRPr lang="en-US" altLang="zh-CN" sz="5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603" name="Object 1603"/>
          <p:cNvSpPr txBox="1"/>
          <p:nvPr/>
        </p:nvSpPr>
        <p:spPr>
          <a:xfrm>
            <a:off x="5397500" y="6863715"/>
            <a:ext cx="6794500" cy="2769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*********</a:t>
            </a:r>
            <a:endParaRPr lang="en-US" altLang="zh-CN" sz="3000" b="0" i="0" dirty="0" smtClean="0">
              <a:solidFill>
                <a:srgbClr val="1F6E6C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sp>
        <p:nvSpPr>
          <p:cNvPr id="1604" name="Object 1604"/>
          <p:cNvSpPr txBox="1"/>
          <p:nvPr/>
        </p:nvSpPr>
        <p:spPr>
          <a:xfrm>
            <a:off x="12080464" y="5777558"/>
            <a:ext cx="7226300" cy="906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5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</a:t>
            </a:r>
            <a:endParaRPr lang="en-US" altLang="zh-CN" sz="5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605" name="Object 1605"/>
          <p:cNvSpPr txBox="1"/>
          <p:nvPr/>
        </p:nvSpPr>
        <p:spPr>
          <a:xfrm>
            <a:off x="11597864" y="6884040"/>
            <a:ext cx="8178800" cy="34620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**************</a:t>
            </a:r>
            <a:b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1F6E6C"/>
                </a:solidFill>
                <a:latin typeface="OPPOSans-R" panose="00020600040101010101" charset="-122"/>
                <a:ea typeface="OPPOSans-R" panose="00020600040101010101" charset="-122"/>
              </a:rPr>
              <a:t>**********</a:t>
            </a:r>
            <a:endParaRPr lang="en-US" altLang="zh-CN" sz="3000" b="0" i="0" dirty="0" smtClean="0">
              <a:solidFill>
                <a:srgbClr val="1F6E6C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sp>
        <p:nvSpPr>
          <p:cNvPr id="1606" name="Object 1606"/>
          <p:cNvSpPr txBox="1"/>
          <p:nvPr/>
        </p:nvSpPr>
        <p:spPr>
          <a:xfrm>
            <a:off x="8534400" y="3592244"/>
            <a:ext cx="7315200" cy="8585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4500" b="0" i="0" dirty="0" smtClean="0">
                <a:solidFill>
                  <a:srgbClr val="1F6E6C">
                    <a:alpha val="52941"/>
                  </a:srgbClr>
                </a:solidFill>
                <a:latin typeface="OPPOSans-R" panose="00020600040101010101" charset="-122"/>
                <a:ea typeface="OPPOSans-R" panose="00020600040101010101" charset="-122"/>
              </a:rPr>
              <a:t>*********</a:t>
            </a:r>
            <a:endParaRPr lang="en-US" altLang="zh-CN" sz="4500" b="0" i="0" dirty="0" smtClean="0">
              <a:solidFill>
                <a:srgbClr val="1F6E6C">
                  <a:alpha val="52941"/>
                </a:srgbClr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pic>
        <p:nvPicPr>
          <p:cNvPr id="91607" name="image 1607"/>
          <p:cNvPicPr>
            <a:picLocks noChangeAspect="1"/>
          </p:cNvPicPr>
          <p:nvPr/>
        </p:nvPicPr>
        <p:blipFill>
          <a:blip r:embed="rId2"/>
          <a:srcRect l="33027" b="11320"/>
          <a:stretch>
            <a:fillRect/>
          </a:stretch>
        </p:blipFill>
        <p:spPr>
          <a:xfrm>
            <a:off x="-342900" y="6858000"/>
            <a:ext cx="5562600" cy="7162800"/>
          </a:xfrm>
          <a:prstGeom prst="rect">
            <a:avLst/>
          </a:prstGeom>
        </p:spPr>
      </p:pic>
      <p:pic>
        <p:nvPicPr>
          <p:cNvPr id="12" name="图片 11" descr="未命名 -0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8495" y="80962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701" name="image 170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703" name="Object 1703"/>
          <p:cNvSpPr txBox="1"/>
          <p:nvPr/>
        </p:nvSpPr>
        <p:spPr>
          <a:xfrm>
            <a:off x="14109700" y="3007016"/>
            <a:ext cx="8837930" cy="66738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r">
              <a:lnSpc>
                <a:spcPct val="124000"/>
              </a:lnSpc>
            </a:pPr>
            <a:r>
              <a:rPr lang="en-US" altLang="zh-CN" sz="3500" b="0" i="0" spc="2500" dirty="0" smtClean="0">
                <a:solidFill>
                  <a:srgbClr val="1F6E6C"/>
                </a:solidFill>
                <a:latin typeface="OPPOSans-L" panose="00020600040101010101" charset="-122"/>
                <a:ea typeface="OPPOSans-L" panose="00020600040101010101" charset="-122"/>
              </a:rPr>
              <a:t>********</a:t>
            </a:r>
            <a:endParaRPr lang="en-US" altLang="zh-CN" sz="3500" b="0" i="0" spc="2500" dirty="0" smtClean="0">
              <a:solidFill>
                <a:srgbClr val="1F6E6C"/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sp>
        <p:nvSpPr>
          <p:cNvPr id="1704" name="Object 1704"/>
          <p:cNvSpPr txBox="1"/>
          <p:nvPr/>
        </p:nvSpPr>
        <p:spPr>
          <a:xfrm>
            <a:off x="12192000" y="3667416"/>
            <a:ext cx="10426700" cy="22352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r">
              <a:lnSpc>
                <a:spcPct val="118000"/>
              </a:lnSpc>
            </a:pPr>
            <a:r>
              <a:rPr lang="zh-CN" sz="13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谢谢观赏</a:t>
            </a:r>
            <a:endParaRPr lang="zh-CN" altLang="en-US" sz="13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705" name="Object 1705"/>
          <p:cNvSpPr txBox="1"/>
          <p:nvPr/>
        </p:nvSpPr>
        <p:spPr>
          <a:xfrm>
            <a:off x="12829004" y="6096000"/>
            <a:ext cx="9779000" cy="42799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r">
              <a:lnSpc>
                <a:spcPct val="116000"/>
              </a:lnSpc>
            </a:pPr>
            <a:r>
              <a:rPr lang="en-US" altLang="zh-CN" sz="24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****************************</a:t>
            </a:r>
            <a:endParaRPr lang="en-US" altLang="zh-CN" sz="24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1706" name="Object 1706"/>
          <p:cNvSpPr txBox="1"/>
          <p:nvPr/>
        </p:nvSpPr>
        <p:spPr>
          <a:xfrm>
            <a:off x="15261416" y="11081924"/>
            <a:ext cx="7353300" cy="8166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r">
              <a:lnSpc>
                <a:spcPct val="118000"/>
              </a:lnSpc>
            </a:pPr>
            <a:r>
              <a:rPr lang="en-US" altLang="zh-CN" sz="4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</a:t>
            </a:r>
            <a:r>
              <a:rPr lang="zh-CN" sz="4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：</a:t>
            </a:r>
            <a:r>
              <a:rPr lang="en-US" altLang="zh-CN" sz="4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</a:t>
            </a:r>
            <a:endParaRPr lang="en-US" altLang="zh-CN" sz="4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pic>
        <p:nvPicPr>
          <p:cNvPr id="9101" name="image 101" descr="C:\Users\l\Desktop\微信图片_20230615160945.jpg微信图片_2023061516094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27000"/>
          </a:blip>
          <a:srcRect/>
          <a:stretch>
            <a:fillRect/>
          </a:stretch>
        </p:blipFill>
        <p:spPr>
          <a:xfrm>
            <a:off x="-290195" y="0"/>
            <a:ext cx="13036550" cy="13698220"/>
          </a:xfrm>
          <a:prstGeom prst="rect">
            <a:avLst/>
          </a:prstGeom>
        </p:spPr>
      </p:pic>
      <p:pic>
        <p:nvPicPr>
          <p:cNvPr id="12" name="图片 11" descr="未命名 -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8495" y="809625"/>
            <a:ext cx="1349375" cy="1349375"/>
          </a:xfrm>
          <a:prstGeom prst="rect">
            <a:avLst/>
          </a:prstGeom>
        </p:spPr>
      </p:pic>
      <p:pic>
        <p:nvPicPr>
          <p:cNvPr id="2" name="图片 1" descr="标志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46355" y="8443595"/>
            <a:ext cx="2259965" cy="499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01" name="image 20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9202" name="image 20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84500" y="1168400"/>
            <a:ext cx="18427700" cy="11137900"/>
          </a:xfrm>
          <a:prstGeom prst="rect">
            <a:avLst/>
          </a:prstGeom>
        </p:spPr>
      </p:pic>
      <p:pic>
        <p:nvPicPr>
          <p:cNvPr id="9203" name="image 2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78100" y="2311400"/>
            <a:ext cx="5361305" cy="3117215"/>
          </a:xfrm>
          <a:prstGeom prst="rect">
            <a:avLst/>
          </a:prstGeom>
          <a:ln>
            <a:noFill/>
          </a:ln>
        </p:spPr>
      </p:pic>
      <p:sp>
        <p:nvSpPr>
          <p:cNvPr id="205" name="Object 205"/>
          <p:cNvSpPr txBox="1"/>
          <p:nvPr/>
        </p:nvSpPr>
        <p:spPr>
          <a:xfrm>
            <a:off x="9772650" y="3092888"/>
            <a:ext cx="1981200" cy="12192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9000"/>
              </a:lnSpc>
            </a:pPr>
            <a:r>
              <a:rPr lang="zh-CN" sz="7000" b="1" i="0" dirty="0" smtClean="0">
                <a:solidFill>
                  <a:srgbClr val="1F6E6C"/>
                </a:solidFill>
                <a:latin typeface="OPPOSans-H" panose="00020600040101010101" charset="-122"/>
                <a:ea typeface="OPPOSans-H" panose="00020600040101010101" charset="-122"/>
              </a:rPr>
              <a:t>01</a:t>
            </a:r>
            <a:endParaRPr lang="zh-CN" altLang="en-US" sz="7000" b="1" i="0" dirty="0" smtClean="0">
              <a:solidFill>
                <a:srgbClr val="1F6E6C"/>
              </a:solidFill>
              <a:latin typeface="OPPOSans-H" panose="00020600040101010101" charset="-122"/>
              <a:ea typeface="OPPOSans-H" panose="00020600040101010101" charset="-122"/>
            </a:endParaRPr>
          </a:p>
        </p:txBody>
      </p:sp>
      <p:sp>
        <p:nvSpPr>
          <p:cNvPr id="206" name="Object 206"/>
          <p:cNvSpPr txBox="1"/>
          <p:nvPr/>
        </p:nvSpPr>
        <p:spPr>
          <a:xfrm>
            <a:off x="9588500" y="4312519"/>
            <a:ext cx="5664200" cy="9537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5000" b="1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5000" b="1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207" name="Object 207"/>
          <p:cNvSpPr txBox="1"/>
          <p:nvPr/>
        </p:nvSpPr>
        <p:spPr>
          <a:xfrm>
            <a:off x="9772650" y="5102780"/>
            <a:ext cx="6057900" cy="36576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9000"/>
              </a:lnSpc>
            </a:pPr>
            <a:r>
              <a:rPr lang="en-US" altLang="zh-CN" sz="2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</a:t>
            </a:r>
            <a:endParaRPr lang="en-US" altLang="zh-CN" sz="2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208" name="Object 208"/>
          <p:cNvSpPr txBox="1"/>
          <p:nvPr/>
        </p:nvSpPr>
        <p:spPr>
          <a:xfrm>
            <a:off x="9772650" y="6382188"/>
            <a:ext cx="1981200" cy="12192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9000"/>
              </a:lnSpc>
            </a:pPr>
            <a:r>
              <a:rPr lang="zh-CN" sz="7000" b="1" i="0" dirty="0" smtClean="0">
                <a:solidFill>
                  <a:srgbClr val="1F6E6C"/>
                </a:solidFill>
                <a:latin typeface="OPPOSans-H" panose="00020600040101010101" charset="-122"/>
                <a:ea typeface="OPPOSans-H" panose="00020600040101010101" charset="-122"/>
              </a:rPr>
              <a:t>03</a:t>
            </a:r>
            <a:endParaRPr lang="zh-CN" altLang="en-US" sz="7000" b="1" i="0" dirty="0" smtClean="0">
              <a:solidFill>
                <a:srgbClr val="1F6E6C"/>
              </a:solidFill>
              <a:latin typeface="OPPOSans-H" panose="00020600040101010101" charset="-122"/>
              <a:ea typeface="OPPOSans-H" panose="00020600040101010101" charset="-122"/>
            </a:endParaRPr>
          </a:p>
        </p:txBody>
      </p:sp>
      <p:sp>
        <p:nvSpPr>
          <p:cNvPr id="209" name="Object 209"/>
          <p:cNvSpPr txBox="1"/>
          <p:nvPr/>
        </p:nvSpPr>
        <p:spPr>
          <a:xfrm>
            <a:off x="9772650" y="7526888"/>
            <a:ext cx="5092700" cy="9537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5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5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2010" name="Object 2010"/>
          <p:cNvSpPr txBox="1"/>
          <p:nvPr/>
        </p:nvSpPr>
        <p:spPr>
          <a:xfrm>
            <a:off x="9772650" y="8392080"/>
            <a:ext cx="4851400" cy="36576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9000"/>
              </a:lnSpc>
            </a:pPr>
            <a:r>
              <a:rPr lang="en-US" altLang="zh-CN" sz="2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</a:t>
            </a:r>
            <a:endParaRPr lang="en-US" altLang="zh-CN" sz="2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2011" name="Object 2011"/>
          <p:cNvSpPr txBox="1"/>
          <p:nvPr/>
        </p:nvSpPr>
        <p:spPr>
          <a:xfrm>
            <a:off x="15819419" y="3092888"/>
            <a:ext cx="2336800" cy="12192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9000"/>
              </a:lnSpc>
            </a:pPr>
            <a:r>
              <a:rPr lang="zh-CN" sz="7000" b="1" i="0" dirty="0" smtClean="0">
                <a:solidFill>
                  <a:srgbClr val="1F6E6C"/>
                </a:solidFill>
                <a:latin typeface="OPPOSans-H" panose="00020600040101010101" charset="-122"/>
                <a:ea typeface="OPPOSans-H" panose="00020600040101010101" charset="-122"/>
              </a:rPr>
              <a:t>02</a:t>
            </a:r>
            <a:endParaRPr lang="zh-CN" altLang="en-US" sz="7000" b="1" i="0" dirty="0" smtClean="0">
              <a:solidFill>
                <a:srgbClr val="1F6E6C"/>
              </a:solidFill>
              <a:latin typeface="OPPOSans-H" panose="00020600040101010101" charset="-122"/>
              <a:ea typeface="OPPOSans-H" panose="00020600040101010101" charset="-122"/>
            </a:endParaRPr>
          </a:p>
        </p:txBody>
      </p:sp>
      <p:sp>
        <p:nvSpPr>
          <p:cNvPr id="2012" name="Object 2012"/>
          <p:cNvSpPr txBox="1"/>
          <p:nvPr/>
        </p:nvSpPr>
        <p:spPr>
          <a:xfrm>
            <a:off x="15819419" y="4236319"/>
            <a:ext cx="5422900" cy="9537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5000" b="1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5000" b="1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2013" name="Object 2013"/>
          <p:cNvSpPr txBox="1"/>
          <p:nvPr/>
        </p:nvSpPr>
        <p:spPr>
          <a:xfrm>
            <a:off x="15819419" y="5102780"/>
            <a:ext cx="5207000" cy="36576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9000"/>
              </a:lnSpc>
            </a:pPr>
            <a:r>
              <a:rPr lang="en-US" altLang="zh-CN" sz="2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</a:t>
            </a:r>
            <a:endParaRPr lang="en-US" altLang="zh-CN" sz="2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2014" name="Object 2014"/>
          <p:cNvSpPr txBox="1"/>
          <p:nvPr/>
        </p:nvSpPr>
        <p:spPr>
          <a:xfrm>
            <a:off x="15819419" y="6382188"/>
            <a:ext cx="2336800" cy="12192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9000"/>
              </a:lnSpc>
            </a:pPr>
            <a:r>
              <a:rPr lang="zh-CN" sz="7000" b="1" i="0" dirty="0" smtClean="0">
                <a:solidFill>
                  <a:srgbClr val="1F6E6C"/>
                </a:solidFill>
                <a:latin typeface="OPPOSans-H" panose="00020600040101010101" charset="-122"/>
                <a:ea typeface="OPPOSans-H" panose="00020600040101010101" charset="-122"/>
              </a:rPr>
              <a:t>04</a:t>
            </a:r>
            <a:endParaRPr lang="zh-CN" altLang="en-US" sz="7000" b="1" i="0" dirty="0" smtClean="0">
              <a:solidFill>
                <a:srgbClr val="1F6E6C"/>
              </a:solidFill>
              <a:latin typeface="OPPOSans-H" panose="00020600040101010101" charset="-122"/>
              <a:ea typeface="OPPOSans-H" panose="00020600040101010101" charset="-122"/>
            </a:endParaRPr>
          </a:p>
        </p:txBody>
      </p:sp>
      <p:sp>
        <p:nvSpPr>
          <p:cNvPr id="2015" name="Object 2015"/>
          <p:cNvSpPr txBox="1"/>
          <p:nvPr/>
        </p:nvSpPr>
        <p:spPr>
          <a:xfrm>
            <a:off x="15819419" y="7522446"/>
            <a:ext cx="5422900" cy="9537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5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r>
              <a:rPr lang="zh-CN" sz="5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 </a:t>
            </a:r>
            <a:endParaRPr lang="zh-CN" altLang="en-US" sz="5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2016" name="Object 2016"/>
          <p:cNvSpPr txBox="1"/>
          <p:nvPr/>
        </p:nvSpPr>
        <p:spPr>
          <a:xfrm>
            <a:off x="15819419" y="8392080"/>
            <a:ext cx="5422900" cy="36576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9000"/>
              </a:lnSpc>
            </a:pPr>
            <a:r>
              <a:rPr lang="en-US" altLang="zh-CN" sz="2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</a:t>
            </a:r>
            <a:endParaRPr lang="en-US" altLang="zh-CN" sz="2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2017" name="Object 2017"/>
          <p:cNvSpPr txBox="1"/>
          <p:nvPr/>
        </p:nvSpPr>
        <p:spPr>
          <a:xfrm>
            <a:off x="2673349" y="2899864"/>
            <a:ext cx="5283200" cy="13716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zh-CN" sz="8000" b="1" i="0" dirty="0" smtClean="0">
                <a:solidFill>
                  <a:schemeClr val="bg1"/>
                </a:solidFill>
                <a:latin typeface="OPPOSans-B" panose="00020600040101010101" charset="-122"/>
                <a:ea typeface="OPPOSans-B" panose="00020600040101010101" charset="-122"/>
              </a:rPr>
              <a:t>目录</a:t>
            </a:r>
            <a:endParaRPr lang="zh-CN" altLang="en-US" sz="8000" b="1" i="0" dirty="0" smtClean="0">
              <a:solidFill>
                <a:schemeClr val="bg1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2018" name="Object 2018"/>
          <p:cNvSpPr txBox="1"/>
          <p:nvPr/>
        </p:nvSpPr>
        <p:spPr>
          <a:xfrm>
            <a:off x="2965449" y="4271464"/>
            <a:ext cx="4699000" cy="660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zh-CN" sz="3500" b="0" i="0" dirty="0" smtClean="0">
                <a:solidFill>
                  <a:schemeClr val="bg1"/>
                </a:solidFill>
                <a:latin typeface="OPPOSans-L" panose="00020600040101010101" charset="-122"/>
                <a:ea typeface="OPPOSans-L" panose="00020600040101010101" charset="-122"/>
              </a:rPr>
              <a:t>CONTENT</a:t>
            </a:r>
            <a:endParaRPr lang="zh-CN" altLang="en-US" sz="3500" b="0" i="0" dirty="0" smtClean="0">
              <a:solidFill>
                <a:schemeClr val="bg1"/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526750" y="-18126075"/>
            <a:ext cx="25733893" cy="18000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23526750" y="-18126075"/>
            <a:ext cx="10058400" cy="7035516"/>
          </a:xfrm>
          <a:prstGeom prst="rect">
            <a:avLst/>
          </a:prstGeom>
        </p:spPr>
      </p:pic>
      <p:pic>
        <p:nvPicPr>
          <p:cNvPr id="11" name="图片 10" descr="30cfdde98f0cdd39cfdb20539e518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2865" y="6382385"/>
            <a:ext cx="5353685" cy="3744595"/>
          </a:xfrm>
          <a:prstGeom prst="rect">
            <a:avLst/>
          </a:prstGeom>
        </p:spPr>
      </p:pic>
      <p:pic>
        <p:nvPicPr>
          <p:cNvPr id="12" name="图片 11" descr="未命名 -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495" y="54165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01" name="image 301" descr="C:\Users\l\Desktop\微信图片_20230615160954.jpg微信图片_20230615160954"/>
          <p:cNvPicPr>
            <a:picLocks noChangeAspect="1"/>
          </p:cNvPicPr>
          <p:nvPr/>
        </p:nvPicPr>
        <p:blipFill>
          <a:blip r:embed="rId2">
            <a:alphaModFix amt="17000"/>
          </a:blip>
          <a:srcRect/>
          <a:stretch>
            <a:fillRect/>
          </a:stretch>
        </p:blipFill>
        <p:spPr>
          <a:xfrm>
            <a:off x="635" y="0"/>
            <a:ext cx="24384000" cy="13716000"/>
          </a:xfrm>
          <a:prstGeom prst="rect">
            <a:avLst/>
          </a:prstGeom>
        </p:spPr>
      </p:pic>
      <p:pic>
        <p:nvPicPr>
          <p:cNvPr id="9302" name="image 30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91200" y="10896600"/>
            <a:ext cx="12153900" cy="1473200"/>
          </a:xfrm>
          <a:prstGeom prst="rect">
            <a:avLst/>
          </a:prstGeom>
        </p:spPr>
      </p:pic>
      <p:sp>
        <p:nvSpPr>
          <p:cNvPr id="303" name="Object 303"/>
          <p:cNvSpPr txBox="1"/>
          <p:nvPr/>
        </p:nvSpPr>
        <p:spPr>
          <a:xfrm>
            <a:off x="6724650" y="637523"/>
            <a:ext cx="10947400" cy="3479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0000" b="1" i="0" dirty="0" smtClean="0">
                <a:blipFill>
                  <a:blip r:embed="rId4"/>
                  <a:stretch>
                    <a:fillRect/>
                  </a:stretch>
                </a:blipFill>
                <a:latin typeface="OPPOSans-H" panose="00020600040101010101" charset="-122"/>
                <a:ea typeface="OPPOSans-H" panose="00020600040101010101" charset="-122"/>
              </a:rPr>
              <a:t>01</a:t>
            </a:r>
            <a:endParaRPr lang="zh-CN" altLang="en-US"/>
          </a:p>
        </p:txBody>
      </p:sp>
      <p:pic>
        <p:nvPicPr>
          <p:cNvPr id="9304" name="image 304"/>
          <p:cNvPicPr>
            <a:picLocks noChangeAspect="1"/>
          </p:cNvPicPr>
          <p:nvPr/>
        </p:nvPicPr>
        <p:blipFill>
          <a:blip r:embed="rId5">
            <a:alphaModFix amt="98000"/>
          </a:blip>
          <a:srcRect/>
          <a:stretch>
            <a:fillRect/>
          </a:stretch>
        </p:blipFill>
        <p:spPr>
          <a:xfrm>
            <a:off x="5010150" y="3035300"/>
            <a:ext cx="14691360" cy="7820025"/>
          </a:xfrm>
          <a:prstGeom prst="rect">
            <a:avLst/>
          </a:prstGeom>
        </p:spPr>
      </p:pic>
      <p:pic>
        <p:nvPicPr>
          <p:cNvPr id="9305" name="image 30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33400" y="-4076700"/>
            <a:ext cx="4406900" cy="1371600"/>
          </a:xfrm>
          <a:prstGeom prst="rect">
            <a:avLst/>
          </a:prstGeom>
        </p:spPr>
      </p:pic>
      <p:sp>
        <p:nvSpPr>
          <p:cNvPr id="306" name="Object 306"/>
          <p:cNvSpPr txBox="1"/>
          <p:nvPr/>
        </p:nvSpPr>
        <p:spPr>
          <a:xfrm>
            <a:off x="6610350" y="9745662"/>
            <a:ext cx="11633200" cy="4229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500" b="0" i="0" spc="3600" dirty="0" smtClean="0">
                <a:solidFill>
                  <a:srgbClr val="D3E2E7">
                    <a:alpha val="41176"/>
                  </a:srgbClr>
                </a:solidFill>
                <a:latin typeface="OPPOSans-L" panose="00020600040101010101" charset="-122"/>
                <a:ea typeface="OPPOSans-L" panose="00020600040101010101" charset="-122"/>
              </a:rPr>
              <a:t>*********</a:t>
            </a:r>
            <a:endParaRPr lang="en-US" altLang="zh-CN" sz="2500" b="0" i="0" spc="3600" dirty="0" smtClean="0">
              <a:solidFill>
                <a:srgbClr val="D3E2E7">
                  <a:alpha val="41176"/>
                </a:srgbClr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sp>
        <p:nvSpPr>
          <p:cNvPr id="307" name="Object 307"/>
          <p:cNvSpPr txBox="1"/>
          <p:nvPr/>
        </p:nvSpPr>
        <p:spPr>
          <a:xfrm>
            <a:off x="7188200" y="3662362"/>
            <a:ext cx="10464800" cy="4229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500" b="0" i="0" spc="3500" dirty="0" smtClean="0">
                <a:solidFill>
                  <a:srgbClr val="D3E2E7">
                    <a:alpha val="29019"/>
                  </a:srgbClr>
                </a:solidFill>
                <a:latin typeface="OPPOSans-L" panose="00020600040101010101" charset="-122"/>
                <a:ea typeface="OPPOSans-L" panose="00020600040101010101" charset="-122"/>
              </a:rPr>
              <a:t>*********</a:t>
            </a:r>
            <a:endParaRPr lang="en-US" altLang="zh-CN" sz="2500" b="0" i="0" spc="3500" dirty="0" smtClean="0">
              <a:solidFill>
                <a:srgbClr val="D3E2E7">
                  <a:alpha val="29019"/>
                </a:srgbClr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pic>
        <p:nvPicPr>
          <p:cNvPr id="9308" name="image 30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0154900" y="2159000"/>
            <a:ext cx="1079500" cy="1130300"/>
          </a:xfrm>
          <a:prstGeom prst="rect">
            <a:avLst/>
          </a:prstGeom>
        </p:spPr>
      </p:pic>
      <p:sp>
        <p:nvSpPr>
          <p:cNvPr id="309" name="Object 309"/>
          <p:cNvSpPr txBox="1"/>
          <p:nvPr/>
        </p:nvSpPr>
        <p:spPr>
          <a:xfrm>
            <a:off x="5397500" y="5464779"/>
            <a:ext cx="13601700" cy="19081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10000" b="1" i="0" dirty="0" smtClean="0">
                <a:solidFill>
                  <a:srgbClr val="FFFFFF"/>
                </a:solidFill>
                <a:latin typeface="OPPOSans-B" panose="00020600040101010101" charset="-122"/>
                <a:ea typeface="OPPOSans-B" panose="00020600040101010101" charset="-122"/>
              </a:rPr>
              <a:t>*********</a:t>
            </a:r>
            <a:endParaRPr lang="en-US" altLang="zh-CN" sz="10000" b="1" i="0" dirty="0" smtClean="0">
              <a:solidFill>
                <a:srgbClr val="FFFFFF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3010" name="Object 3010"/>
          <p:cNvSpPr txBox="1"/>
          <p:nvPr/>
        </p:nvSpPr>
        <p:spPr>
          <a:xfrm>
            <a:off x="5276850" y="7445322"/>
            <a:ext cx="13843000" cy="64008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500" b="1" i="0" dirty="0" smtClean="0">
                <a:solidFill>
                  <a:srgbClr val="FFFFFF"/>
                </a:solidFill>
                <a:latin typeface="OPPOSans-H" panose="00020600040101010101" charset="-122"/>
                <a:ea typeface="OPPOSans-H" panose="00020600040101010101" charset="-122"/>
              </a:rPr>
              <a:t>*************</a:t>
            </a:r>
            <a:endParaRPr lang="en-US" altLang="zh-CN" sz="3500" b="1" i="0" dirty="0" smtClean="0">
              <a:solidFill>
                <a:srgbClr val="FFFFFF"/>
              </a:solidFill>
              <a:latin typeface="OPPOSans-H" panose="00020600040101010101" charset="-122"/>
              <a:ea typeface="OPPOSans-H" panose="00020600040101010101" charset="-122"/>
            </a:endParaRPr>
          </a:p>
        </p:txBody>
      </p:sp>
      <p:pic>
        <p:nvPicPr>
          <p:cNvPr id="12" name="图片 11" descr="未命名 -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8495" y="80962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1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Object 401"/>
          <p:cNvSpPr txBox="1"/>
          <p:nvPr/>
        </p:nvSpPr>
        <p:spPr>
          <a:xfrm>
            <a:off x="7759700" y="1701434"/>
            <a:ext cx="9055100" cy="10490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5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******</a:t>
            </a:r>
            <a:endParaRPr lang="en-US" altLang="zh-CN" sz="5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pic>
        <p:nvPicPr>
          <p:cNvPr id="9402" name="image 40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70750" y="3733800"/>
            <a:ext cx="4822190" cy="8049895"/>
          </a:xfrm>
          <a:prstGeom prst="rect">
            <a:avLst/>
          </a:prstGeom>
        </p:spPr>
      </p:pic>
      <p:pic>
        <p:nvPicPr>
          <p:cNvPr id="9403" name="image 4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60600" y="3733800"/>
            <a:ext cx="4814570" cy="8037195"/>
          </a:xfrm>
          <a:prstGeom prst="rect">
            <a:avLst/>
          </a:prstGeom>
        </p:spPr>
      </p:pic>
      <p:sp>
        <p:nvSpPr>
          <p:cNvPr id="404" name="Object 404"/>
          <p:cNvSpPr txBox="1"/>
          <p:nvPr/>
        </p:nvSpPr>
        <p:spPr>
          <a:xfrm>
            <a:off x="2260600" y="5355574"/>
            <a:ext cx="4838700" cy="7626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4000" b="0" i="0" dirty="0" smtClean="0">
                <a:solidFill>
                  <a:srgbClr val="FFFFFF"/>
                </a:solidFill>
                <a:latin typeface="SourceHanSansSC-Bold" panose="020B0800000000000000" charset="-122"/>
                <a:ea typeface="SourceHanSansSC-Bold" panose="020B0800000000000000" charset="-122"/>
              </a:rPr>
              <a:t>****</a:t>
            </a:r>
            <a:endParaRPr lang="en-US" altLang="zh-CN" sz="4000" b="0" i="0" dirty="0" smtClean="0">
              <a:solidFill>
                <a:srgbClr val="FFFFFF"/>
              </a:solidFill>
              <a:latin typeface="SourceHanSansSC-Bold" panose="020B0800000000000000" charset="-122"/>
              <a:ea typeface="SourceHanSansSC-Bold" panose="020B0800000000000000" charset="-122"/>
            </a:endParaRPr>
          </a:p>
        </p:txBody>
      </p:sp>
      <p:sp>
        <p:nvSpPr>
          <p:cNvPr id="405" name="Object 405"/>
          <p:cNvSpPr txBox="1"/>
          <p:nvPr/>
        </p:nvSpPr>
        <p:spPr>
          <a:xfrm>
            <a:off x="2260603" y="7492896"/>
            <a:ext cx="4851400" cy="22002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FFFFFF"/>
                </a:solidFill>
                <a:latin typeface="OPPOSans-M" panose="00020600040101010101" charset="-122"/>
                <a:ea typeface="OPPOSans-M" panose="00020600040101010101" charset="-122"/>
              </a:rPr>
              <a:t>**************</a:t>
            </a:r>
            <a:endParaRPr lang="en-US" altLang="zh-CN" sz="3000" b="1" i="0" dirty="0" smtClean="0">
              <a:solidFill>
                <a:srgbClr val="FFFFFF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FFFFFF"/>
                </a:solidFill>
                <a:latin typeface="OPPOSans-M" panose="00020600040101010101" charset="-122"/>
                <a:ea typeface="OPPOSans-M" panose="00020600040101010101" charset="-122"/>
              </a:rPr>
              <a:t>***************</a:t>
            </a:r>
            <a:endParaRPr lang="en-US" altLang="zh-CN" sz="3000" b="1" i="0" dirty="0" smtClean="0">
              <a:solidFill>
                <a:srgbClr val="FFFFFF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FFFFFF"/>
                </a:solidFill>
                <a:latin typeface="OPPOSans-M" panose="00020600040101010101" charset="-122"/>
                <a:ea typeface="OPPOSans-M" panose="00020600040101010101" charset="-122"/>
              </a:rPr>
              <a:t>****</a:t>
            </a:r>
            <a:endParaRPr lang="en-US" altLang="zh-CN" sz="3000" b="1" i="0" dirty="0" smtClean="0">
              <a:solidFill>
                <a:srgbClr val="FFFFFF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406" name="Object 406"/>
          <p:cNvSpPr txBox="1"/>
          <p:nvPr/>
        </p:nvSpPr>
        <p:spPr>
          <a:xfrm>
            <a:off x="7334240" y="7490272"/>
            <a:ext cx="4787900" cy="22002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FFFFFF"/>
                </a:solidFill>
                <a:latin typeface="OPPOSans-M" panose="00020600040101010101" charset="-122"/>
                <a:ea typeface="OPPOSans-M" panose="00020600040101010101" charset="-122"/>
              </a:rPr>
              <a:t>****</a:t>
            </a:r>
            <a:endParaRPr lang="zh-CN" altLang="en-US" sz="3000"/>
          </a:p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FFFFFF"/>
                </a:solidFill>
                <a:latin typeface="OPPOSans-M" panose="00020600040101010101" charset="-122"/>
                <a:ea typeface="OPPOSans-M" panose="00020600040101010101" charset="-122"/>
              </a:rPr>
              <a:t>*******</a:t>
            </a:r>
            <a:endParaRPr lang="zh-CN" altLang="en-US" sz="3000"/>
          </a:p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FFFFFF"/>
                </a:solidFill>
                <a:latin typeface="OPPOSans-M" panose="00020600040101010101" charset="-122"/>
                <a:ea typeface="OPPOSans-M" panose="00020600040101010101" charset="-122"/>
              </a:rPr>
              <a:t>******</a:t>
            </a:r>
            <a:endParaRPr lang="en-US" altLang="zh-CN" sz="3000" b="1" i="0" dirty="0" smtClean="0">
              <a:solidFill>
                <a:srgbClr val="FFFFFF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407" name="Object 407"/>
          <p:cNvSpPr txBox="1"/>
          <p:nvPr/>
        </p:nvSpPr>
        <p:spPr>
          <a:xfrm>
            <a:off x="7334239" y="5192480"/>
            <a:ext cx="4775200" cy="135636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6000"/>
              </a:lnSpc>
            </a:pPr>
            <a:r>
              <a:rPr lang="en-US" altLang="zh-CN" sz="4000" b="1" i="0" dirty="0" smtClean="0">
                <a:solidFill>
                  <a:srgbClr val="FFFFFF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zh-CN" altLang="en-US" sz="3000"/>
          </a:p>
          <a:p>
            <a:pPr algn="ctr">
              <a:lnSpc>
                <a:spcPct val="126000"/>
              </a:lnSpc>
            </a:pPr>
            <a:r>
              <a:rPr lang="en-US" altLang="zh-CN" sz="3000" b="0" i="0" dirty="0" smtClean="0">
                <a:solidFill>
                  <a:srgbClr val="FFFFFF"/>
                </a:solidFill>
                <a:latin typeface="SourceHanSansSC-Regular" panose="020B0500000000000000" charset="-122"/>
                <a:ea typeface="SourceHanSansSC-Regular" panose="020B0500000000000000" charset="-122"/>
              </a:rPr>
              <a:t>****</a:t>
            </a:r>
            <a:r>
              <a:rPr lang="zh-CN" sz="3000" b="0" i="0" dirty="0" smtClean="0">
                <a:solidFill>
                  <a:srgbClr val="FFFFFF"/>
                </a:solidFill>
                <a:latin typeface="SourceHanSansSC-Regular" panose="020B0500000000000000" charset="-122"/>
                <a:ea typeface="SourceHanSansSC-Regular" panose="020B0500000000000000" charset="-122"/>
              </a:rPr>
              <a:t> </a:t>
            </a:r>
            <a:endParaRPr lang="zh-CN" altLang="en-US"/>
          </a:p>
        </p:txBody>
      </p:sp>
      <p:pic>
        <p:nvPicPr>
          <p:cNvPr id="9409" name="image 40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280900" y="3733800"/>
            <a:ext cx="4813935" cy="8037195"/>
          </a:xfrm>
          <a:prstGeom prst="rect">
            <a:avLst/>
          </a:prstGeom>
        </p:spPr>
      </p:pic>
      <p:pic>
        <p:nvPicPr>
          <p:cNvPr id="94010" name="image 40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7284700" y="3733800"/>
            <a:ext cx="4813935" cy="8014970"/>
          </a:xfrm>
          <a:prstGeom prst="rect">
            <a:avLst/>
          </a:prstGeom>
        </p:spPr>
      </p:pic>
      <p:sp>
        <p:nvSpPr>
          <p:cNvPr id="4011" name="Object 4011"/>
          <p:cNvSpPr txBox="1"/>
          <p:nvPr/>
        </p:nvSpPr>
        <p:spPr>
          <a:xfrm>
            <a:off x="12280898" y="7489147"/>
            <a:ext cx="4851400" cy="22002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FFFFFF"/>
                </a:solidFill>
                <a:latin typeface="OPPOSans-M" panose="00020600040101010101" charset="-122"/>
                <a:ea typeface="OPPOSans-M" panose="00020600040101010101" charset="-122"/>
              </a:rPr>
              <a:t>****</a:t>
            </a:r>
            <a:endParaRPr lang="en-US" altLang="zh-CN" sz="3000" b="1" i="0" dirty="0" smtClean="0">
              <a:solidFill>
                <a:srgbClr val="FFFFFF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FFFFFF"/>
                </a:solidFill>
                <a:latin typeface="OPPOSans-M" panose="00020600040101010101" charset="-122"/>
                <a:ea typeface="OPPOSans-M" panose="00020600040101010101" charset="-122"/>
              </a:rPr>
              <a:t>******</a:t>
            </a:r>
            <a:endParaRPr lang="zh-CN" altLang="en-US" sz="3000"/>
          </a:p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FFFFFF"/>
                </a:solidFill>
                <a:latin typeface="OPPOSans-M" panose="00020600040101010101" charset="-122"/>
                <a:ea typeface="OPPOSans-M" panose="00020600040101010101" charset="-122"/>
              </a:rPr>
              <a:t>*****</a:t>
            </a:r>
            <a:endParaRPr lang="en-US" altLang="zh-CN" sz="3000" b="1" i="0" dirty="0" smtClean="0">
              <a:solidFill>
                <a:srgbClr val="FFFFFF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4012" name="Object 4012"/>
          <p:cNvSpPr txBox="1"/>
          <p:nvPr/>
        </p:nvSpPr>
        <p:spPr>
          <a:xfrm>
            <a:off x="12280902" y="5192480"/>
            <a:ext cx="4838700" cy="135636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6000"/>
              </a:lnSpc>
            </a:pPr>
            <a:r>
              <a:rPr lang="en-US" altLang="zh-CN" sz="4000" b="0" i="0" dirty="0" smtClean="0">
                <a:solidFill>
                  <a:srgbClr val="FFFFFF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zh-CN" altLang="en-US" sz="3000"/>
          </a:p>
          <a:p>
            <a:pPr algn="ctr">
              <a:lnSpc>
                <a:spcPct val="126000"/>
              </a:lnSpc>
            </a:pPr>
            <a:r>
              <a:rPr lang="en-US" altLang="zh-CN" sz="3000" b="0" i="0" dirty="0" smtClean="0">
                <a:solidFill>
                  <a:srgbClr val="FFFFFF"/>
                </a:solidFill>
                <a:latin typeface="SourceHanSansSC-Regular" panose="020B0500000000000000" charset="-122"/>
                <a:ea typeface="SourceHanSansSC-Regular" panose="020B0500000000000000" charset="-122"/>
              </a:rPr>
              <a:t>****</a:t>
            </a:r>
            <a:r>
              <a:rPr lang="zh-CN" sz="3000" b="0" i="0" dirty="0" smtClean="0">
                <a:solidFill>
                  <a:srgbClr val="FFFFFF"/>
                </a:solidFill>
                <a:latin typeface="SourceHanSansSC-Regular" panose="020B0500000000000000" charset="-122"/>
                <a:ea typeface="SourceHanSansSC-Regular" panose="020B0500000000000000" charset="-122"/>
              </a:rPr>
              <a:t> </a:t>
            </a:r>
            <a:endParaRPr lang="zh-CN" altLang="en-US"/>
          </a:p>
        </p:txBody>
      </p:sp>
      <p:sp>
        <p:nvSpPr>
          <p:cNvPr id="4014" name="Object 4014"/>
          <p:cNvSpPr txBox="1"/>
          <p:nvPr/>
        </p:nvSpPr>
        <p:spPr>
          <a:xfrm>
            <a:off x="17284696" y="7234597"/>
            <a:ext cx="4864100" cy="337375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</a:t>
            </a: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</a:t>
            </a: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</a:t>
            </a: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59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</a:t>
            </a: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59000"/>
              </a:lnSpc>
            </a:pP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4015" name="Object 4015"/>
          <p:cNvSpPr txBox="1"/>
          <p:nvPr/>
        </p:nvSpPr>
        <p:spPr>
          <a:xfrm>
            <a:off x="17284696" y="5169403"/>
            <a:ext cx="4864100" cy="7747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6000"/>
              </a:lnSpc>
            </a:pPr>
            <a:r>
              <a:rPr lang="en-US" altLang="zh-CN" sz="4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r>
              <a:rPr lang="zh-CN" sz="3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 </a:t>
            </a:r>
            <a:endParaRPr lang="zh-CN" altLang="en-US" sz="3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pic>
        <p:nvPicPr>
          <p:cNvPr id="94017" name="image 4017"/>
          <p:cNvPicPr>
            <a:picLocks noChangeAspect="1"/>
          </p:cNvPicPr>
          <p:nvPr/>
        </p:nvPicPr>
        <p:blipFill>
          <a:blip r:embed="rId6">
            <a:alphaModFix amt="20000"/>
          </a:blip>
          <a:srcRect/>
          <a:stretch>
            <a:fillRect/>
          </a:stretch>
        </p:blipFill>
        <p:spPr>
          <a:xfrm>
            <a:off x="7289800" y="4635500"/>
            <a:ext cx="88900" cy="6273800"/>
          </a:xfrm>
          <a:prstGeom prst="rect">
            <a:avLst/>
          </a:prstGeom>
        </p:spPr>
      </p:pic>
      <p:pic>
        <p:nvPicPr>
          <p:cNvPr id="9" name="图片 8" descr="标志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47065" y="889000"/>
            <a:ext cx="1370330" cy="13703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01" name="image 501" descr="C:\Users\l\Desktop\微信图片_20230615160954.jpg微信图片_20230615160954"/>
          <p:cNvPicPr>
            <a:picLocks noChangeAspect="1"/>
          </p:cNvPicPr>
          <p:nvPr/>
        </p:nvPicPr>
        <p:blipFill>
          <a:blip r:embed="rId2">
            <a:alphaModFix amt="17000"/>
          </a:blip>
          <a:srcRect/>
          <a:stretch>
            <a:fillRect/>
          </a:stretch>
        </p:blipFill>
        <p:spPr>
          <a:xfrm>
            <a:off x="635" y="0"/>
            <a:ext cx="24382730" cy="13716000"/>
          </a:xfrm>
          <a:prstGeom prst="rect">
            <a:avLst/>
          </a:prstGeom>
        </p:spPr>
      </p:pic>
      <p:pic>
        <p:nvPicPr>
          <p:cNvPr id="9304" name="image 30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alphaModFix amt="98000"/>
          </a:blip>
          <a:srcRect/>
          <a:stretch>
            <a:fillRect/>
          </a:stretch>
        </p:blipFill>
        <p:spPr>
          <a:xfrm>
            <a:off x="5010150" y="3035300"/>
            <a:ext cx="14311630" cy="7617460"/>
          </a:xfrm>
          <a:prstGeom prst="rect">
            <a:avLst/>
          </a:prstGeom>
        </p:spPr>
      </p:pic>
      <p:pic>
        <p:nvPicPr>
          <p:cNvPr id="9502" name="image 50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791200" y="10896600"/>
            <a:ext cx="12153900" cy="1473200"/>
          </a:xfrm>
          <a:prstGeom prst="rect">
            <a:avLst/>
          </a:prstGeom>
        </p:spPr>
      </p:pic>
      <p:sp>
        <p:nvSpPr>
          <p:cNvPr id="503" name="Object 503"/>
          <p:cNvSpPr txBox="1"/>
          <p:nvPr/>
        </p:nvSpPr>
        <p:spPr>
          <a:xfrm>
            <a:off x="8216900" y="637523"/>
            <a:ext cx="7975600" cy="3479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zh-CN" sz="20000" b="1" i="0" dirty="0" smtClean="0">
                <a:blipFill>
                  <a:blip r:embed="rId6"/>
                  <a:stretch>
                    <a:fillRect/>
                  </a:stretch>
                </a:blipFill>
                <a:latin typeface="OPPOSans-H" panose="00020600040101010101" charset="-122"/>
                <a:ea typeface="OPPOSans-H" panose="00020600040101010101" charset="-122"/>
              </a:rPr>
              <a:t>02</a:t>
            </a:r>
            <a:endParaRPr lang="zh-CN" altLang="en-US"/>
          </a:p>
        </p:txBody>
      </p:sp>
      <p:sp>
        <p:nvSpPr>
          <p:cNvPr id="505" name="Object 505"/>
          <p:cNvSpPr txBox="1"/>
          <p:nvPr/>
        </p:nvSpPr>
        <p:spPr>
          <a:xfrm>
            <a:off x="5861049" y="9745662"/>
            <a:ext cx="13157200" cy="4229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500" b="0" i="0" spc="3600" dirty="0" smtClean="0">
                <a:solidFill>
                  <a:srgbClr val="D3E2E7">
                    <a:alpha val="41176"/>
                  </a:srgbClr>
                </a:solidFill>
                <a:latin typeface="OPPOSans-L" panose="00020600040101010101" charset="-122"/>
                <a:ea typeface="OPPOSans-L" panose="00020600040101010101" charset="-122"/>
              </a:rPr>
              <a:t>*************</a:t>
            </a:r>
            <a:endParaRPr lang="en-US" altLang="zh-CN" sz="2500" b="0" i="0" spc="3600" dirty="0" smtClean="0">
              <a:solidFill>
                <a:srgbClr val="D3E2E7">
                  <a:alpha val="41176"/>
                </a:srgbClr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sp>
        <p:nvSpPr>
          <p:cNvPr id="506" name="Object 506"/>
          <p:cNvSpPr txBox="1"/>
          <p:nvPr/>
        </p:nvSpPr>
        <p:spPr>
          <a:xfrm>
            <a:off x="6661150" y="3736323"/>
            <a:ext cx="11531600" cy="4229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500" b="0" i="0" spc="3500" dirty="0" smtClean="0">
                <a:solidFill>
                  <a:srgbClr val="D3E2E7">
                    <a:alpha val="29019"/>
                  </a:srgbClr>
                </a:solidFill>
                <a:latin typeface="OPPOSans-L" panose="00020600040101010101" charset="-122"/>
                <a:ea typeface="OPPOSans-L" panose="00020600040101010101" charset="-122"/>
              </a:rPr>
              <a:t>*********</a:t>
            </a:r>
            <a:endParaRPr lang="en-US" altLang="zh-CN" sz="2500" b="0" i="0" spc="3500" dirty="0" smtClean="0">
              <a:solidFill>
                <a:srgbClr val="D3E2E7">
                  <a:alpha val="29019"/>
                </a:srgbClr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pic>
        <p:nvPicPr>
          <p:cNvPr id="9507" name="image 50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0154900" y="2146300"/>
            <a:ext cx="1079500" cy="1143000"/>
          </a:xfrm>
          <a:prstGeom prst="rect">
            <a:avLst/>
          </a:prstGeom>
        </p:spPr>
      </p:pic>
      <p:sp>
        <p:nvSpPr>
          <p:cNvPr id="508" name="Object 508"/>
          <p:cNvSpPr txBox="1"/>
          <p:nvPr/>
        </p:nvSpPr>
        <p:spPr>
          <a:xfrm>
            <a:off x="5473700" y="5467445"/>
            <a:ext cx="13462000" cy="19081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10000" b="1" i="0" dirty="0" smtClean="0">
                <a:solidFill>
                  <a:srgbClr val="FFFFFF"/>
                </a:solidFill>
                <a:latin typeface="OPPOSans-B" panose="00020600040101010101" charset="-122"/>
                <a:ea typeface="OPPOSans-B" panose="00020600040101010101" charset="-122"/>
              </a:rPr>
              <a:t>******</a:t>
            </a:r>
            <a:endParaRPr lang="zh-CN" altLang="en-US"/>
          </a:p>
        </p:txBody>
      </p:sp>
      <p:sp>
        <p:nvSpPr>
          <p:cNvPr id="509" name="Object 509"/>
          <p:cNvSpPr txBox="1"/>
          <p:nvPr/>
        </p:nvSpPr>
        <p:spPr>
          <a:xfrm>
            <a:off x="7480300" y="7347045"/>
            <a:ext cx="9448800" cy="69532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en-US" altLang="zh-CN" sz="3800" b="1" i="0" dirty="0" smtClean="0">
                <a:solidFill>
                  <a:srgbClr val="FFFFFF"/>
                </a:solidFill>
                <a:latin typeface="OPPOSans-H" panose="00020600040101010101" charset="-122"/>
                <a:ea typeface="OPPOSans-H" panose="00020600040101010101" charset="-122"/>
              </a:rPr>
              <a:t>****************</a:t>
            </a:r>
            <a:endParaRPr lang="zh-CN" altLang="en-US"/>
          </a:p>
        </p:txBody>
      </p:sp>
      <p:pic>
        <p:nvPicPr>
          <p:cNvPr id="12" name="图片 11" descr="未命名 -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8495" y="80962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01" name="image 6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14300" y="3505200"/>
            <a:ext cx="24625300" cy="6718300"/>
          </a:xfrm>
          <a:prstGeom prst="rect">
            <a:avLst/>
          </a:prstGeom>
        </p:spPr>
      </p:pic>
      <p:pic>
        <p:nvPicPr>
          <p:cNvPr id="9602" name="image 60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734300" y="2247900"/>
            <a:ext cx="7188200" cy="10083800"/>
          </a:xfrm>
          <a:prstGeom prst="rect">
            <a:avLst/>
          </a:prstGeom>
        </p:spPr>
      </p:pic>
      <p:pic>
        <p:nvPicPr>
          <p:cNvPr id="9603" name="image 60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455900" y="2247900"/>
            <a:ext cx="7823200" cy="8978900"/>
          </a:xfrm>
          <a:prstGeom prst="rect">
            <a:avLst/>
          </a:prstGeom>
        </p:spPr>
      </p:pic>
      <p:sp>
        <p:nvSpPr>
          <p:cNvPr id="604" name="Object 604"/>
          <p:cNvSpPr txBox="1"/>
          <p:nvPr/>
        </p:nvSpPr>
        <p:spPr>
          <a:xfrm>
            <a:off x="1206500" y="5577019"/>
            <a:ext cx="6007100" cy="12395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6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*******</a:t>
            </a:r>
            <a:endParaRPr lang="en-US" altLang="zh-CN" sz="6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605" name="Object 605"/>
          <p:cNvSpPr txBox="1"/>
          <p:nvPr/>
        </p:nvSpPr>
        <p:spPr>
          <a:xfrm>
            <a:off x="1193800" y="7008680"/>
            <a:ext cx="5651500" cy="11537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3000" b="0" i="0" dirty="0" smtClean="0">
                <a:solidFill>
                  <a:srgbClr val="1F6E6C"/>
                </a:solidFill>
                <a:latin typeface="OPPOSans-L" panose="00020600040101010101" charset="-122"/>
                <a:ea typeface="OPPOSans-L" panose="00020600040101010101" charset="-122"/>
              </a:rPr>
              <a:t>************</a:t>
            </a:r>
            <a:endParaRPr lang="en-US" altLang="zh-CN" sz="3000" b="0" i="0" dirty="0" smtClean="0">
              <a:solidFill>
                <a:srgbClr val="1F6E6C"/>
              </a:solidFill>
              <a:latin typeface="OPPOSans-L" panose="00020600040101010101" charset="-122"/>
              <a:ea typeface="OPPOSans-L" panose="00020600040101010101" charset="-122"/>
            </a:endParaRPr>
          </a:p>
          <a:p>
            <a:pPr algn="l">
              <a:lnSpc>
                <a:spcPct val="125000"/>
              </a:lnSpc>
            </a:pPr>
            <a:r>
              <a:rPr lang="en-US" altLang="zh-CN" sz="3000" b="0" i="0" dirty="0" smtClean="0">
                <a:solidFill>
                  <a:srgbClr val="1F6E6C"/>
                </a:solidFill>
                <a:latin typeface="OPPOSans-L" panose="00020600040101010101" charset="-122"/>
                <a:ea typeface="OPPOSans-L" panose="00020600040101010101" charset="-122"/>
              </a:rPr>
              <a:t>*********</a:t>
            </a:r>
            <a:endParaRPr lang="en-US" altLang="zh-CN" sz="3000" b="0" i="0" dirty="0" smtClean="0">
              <a:solidFill>
                <a:srgbClr val="1F6E6C"/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sp>
        <p:nvSpPr>
          <p:cNvPr id="606" name="Object 606"/>
          <p:cNvSpPr txBox="1"/>
          <p:nvPr/>
        </p:nvSpPr>
        <p:spPr>
          <a:xfrm>
            <a:off x="8483600" y="4394870"/>
            <a:ext cx="5308600" cy="9537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5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5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607" name="Object 607"/>
          <p:cNvSpPr txBox="1"/>
          <p:nvPr/>
        </p:nvSpPr>
        <p:spPr>
          <a:xfrm>
            <a:off x="8839200" y="6090726"/>
            <a:ext cx="4597400" cy="163068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36000"/>
              </a:lnSpc>
            </a:pPr>
            <a:r>
              <a:rPr lang="en-US" altLang="zh-CN" sz="26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</a:t>
            </a:r>
            <a:endParaRPr lang="en-US" altLang="zh-CN" sz="26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36000"/>
              </a:lnSpc>
            </a:pPr>
            <a:r>
              <a:rPr lang="en-US" altLang="zh-CN" sz="26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***************</a:t>
            </a:r>
            <a:endParaRPr lang="en-US" altLang="zh-CN" sz="26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36000"/>
              </a:lnSpc>
            </a:pPr>
            <a:r>
              <a:rPr lang="en-US" altLang="zh-CN" sz="26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</a:t>
            </a:r>
            <a:endParaRPr lang="en-US" altLang="zh-CN" sz="26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608" name="Object 608"/>
          <p:cNvSpPr txBox="1"/>
          <p:nvPr/>
        </p:nvSpPr>
        <p:spPr>
          <a:xfrm>
            <a:off x="16764000" y="4394870"/>
            <a:ext cx="5219700" cy="9537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5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5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609" name="Object 609"/>
          <p:cNvSpPr txBox="1"/>
          <p:nvPr/>
        </p:nvSpPr>
        <p:spPr>
          <a:xfrm>
            <a:off x="16738600" y="6090726"/>
            <a:ext cx="5270500" cy="309499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36000"/>
              </a:lnSpc>
            </a:pPr>
            <a:r>
              <a:rPr lang="en-US" altLang="zh-CN" sz="26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******************</a:t>
            </a:r>
            <a:endParaRPr lang="en-US" altLang="zh-CN" sz="26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36000"/>
              </a:lnSpc>
            </a:pPr>
            <a:r>
              <a:rPr lang="en-US" altLang="zh-CN" sz="26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****************</a:t>
            </a:r>
            <a:endParaRPr lang="en-US" altLang="zh-CN" sz="26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36000"/>
              </a:lnSpc>
            </a:pPr>
            <a:r>
              <a:rPr lang="en-US" altLang="zh-CN" sz="26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******************</a:t>
            </a:r>
            <a:endParaRPr lang="en-US" altLang="zh-CN" sz="26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36000"/>
              </a:lnSpc>
            </a:pPr>
            <a:r>
              <a:rPr lang="en-US" altLang="zh-CN" sz="26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*****************</a:t>
            </a:r>
            <a:endParaRPr lang="en-US" altLang="zh-CN" sz="26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36000"/>
              </a:lnSpc>
            </a:pPr>
            <a:r>
              <a:rPr lang="en-US" altLang="zh-CN" sz="26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******************</a:t>
            </a:r>
            <a:endParaRPr lang="en-US" altLang="zh-CN" sz="26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  <a:p>
            <a:pPr algn="ctr">
              <a:lnSpc>
                <a:spcPct val="136000"/>
              </a:lnSpc>
            </a:pPr>
            <a:endParaRPr lang="en-US" altLang="zh-CN" sz="26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pic>
        <p:nvPicPr>
          <p:cNvPr id="12" name="图片 11" descr="未命名 -0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9945" y="83502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1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01" name="image 7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774700" y="-812800"/>
            <a:ext cx="7010400" cy="13741400"/>
          </a:xfrm>
          <a:prstGeom prst="rect">
            <a:avLst/>
          </a:prstGeom>
        </p:spPr>
      </p:pic>
      <p:sp>
        <p:nvSpPr>
          <p:cNvPr id="702" name="Object 702"/>
          <p:cNvSpPr txBox="1"/>
          <p:nvPr/>
        </p:nvSpPr>
        <p:spPr>
          <a:xfrm>
            <a:off x="7786900" y="8425815"/>
            <a:ext cx="4000500" cy="17310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***************</a:t>
            </a:r>
            <a:b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</a:b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</a:t>
            </a:r>
            <a:b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</a:b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</a:t>
            </a: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pic>
        <p:nvPicPr>
          <p:cNvPr id="9703" name="image 7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85500" y="5080000"/>
            <a:ext cx="990600" cy="977900"/>
          </a:xfrm>
          <a:prstGeom prst="rect">
            <a:avLst/>
          </a:prstGeom>
        </p:spPr>
      </p:pic>
      <p:sp>
        <p:nvSpPr>
          <p:cNvPr id="704" name="Object 704"/>
          <p:cNvSpPr txBox="1"/>
          <p:nvPr/>
        </p:nvSpPr>
        <p:spPr>
          <a:xfrm>
            <a:off x="7456700" y="7031037"/>
            <a:ext cx="4660900" cy="10490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5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</a:t>
            </a:r>
            <a:endParaRPr lang="en-US" altLang="zh-CN" sz="5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706" name="Object 706"/>
          <p:cNvSpPr txBox="1"/>
          <p:nvPr/>
        </p:nvSpPr>
        <p:spPr>
          <a:xfrm>
            <a:off x="12825625" y="8425815"/>
            <a:ext cx="4000500" cy="230822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</a:t>
            </a:r>
            <a:b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</a:b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***************</a:t>
            </a:r>
            <a:b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</a:b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</a:t>
            </a:r>
            <a:b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</a:b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</a:t>
            </a: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707" name="Object 707"/>
          <p:cNvSpPr txBox="1"/>
          <p:nvPr/>
        </p:nvSpPr>
        <p:spPr>
          <a:xfrm>
            <a:off x="12495425" y="7031037"/>
            <a:ext cx="4660900" cy="10490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5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</a:t>
            </a:r>
            <a:endParaRPr lang="en-US" altLang="zh-CN" sz="5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709" name="Object 709"/>
          <p:cNvSpPr txBox="1"/>
          <p:nvPr/>
        </p:nvSpPr>
        <p:spPr>
          <a:xfrm>
            <a:off x="17870700" y="8425815"/>
            <a:ext cx="4000500" cy="17310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</a:t>
            </a:r>
            <a:b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</a:b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</a:t>
            </a:r>
            <a:b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</a:b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</a:t>
            </a: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7010" name="Object 7010"/>
          <p:cNvSpPr txBox="1"/>
          <p:nvPr/>
        </p:nvSpPr>
        <p:spPr>
          <a:xfrm>
            <a:off x="17540500" y="7031037"/>
            <a:ext cx="4660900" cy="10490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55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</a:t>
            </a:r>
            <a:endParaRPr lang="en-US" altLang="zh-CN" sz="55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7011" name="Object 7011"/>
          <p:cNvSpPr txBox="1"/>
          <p:nvPr/>
        </p:nvSpPr>
        <p:spPr>
          <a:xfrm>
            <a:off x="7936125" y="2450587"/>
            <a:ext cx="13792200" cy="11976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628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***********</a:t>
            </a:r>
            <a:endParaRPr lang="en-US" altLang="zh-CN" sz="628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pic>
        <p:nvPicPr>
          <p:cNvPr id="2" name="image 7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14530600" y="5054600"/>
            <a:ext cx="990600" cy="977900"/>
          </a:xfrm>
          <a:prstGeom prst="rect">
            <a:avLst/>
          </a:prstGeom>
        </p:spPr>
      </p:pic>
      <p:pic>
        <p:nvPicPr>
          <p:cNvPr id="3" name="image 70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19246745" y="5080000"/>
            <a:ext cx="742950" cy="733425"/>
          </a:xfrm>
          <a:prstGeom prst="rect">
            <a:avLst/>
          </a:prstGeom>
        </p:spPr>
      </p:pic>
      <p:pic>
        <p:nvPicPr>
          <p:cNvPr id="12" name="图片 11" descr="未命名 -0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2201505" y="80962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2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01" name="image 8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919200" y="0"/>
            <a:ext cx="10515600" cy="13881100"/>
          </a:xfrm>
          <a:prstGeom prst="rect">
            <a:avLst/>
          </a:prstGeom>
        </p:spPr>
      </p:pic>
      <p:pic>
        <p:nvPicPr>
          <p:cNvPr id="9802" name="image 80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811000" y="2324100"/>
            <a:ext cx="8915400" cy="3606800"/>
          </a:xfrm>
          <a:prstGeom prst="rect">
            <a:avLst/>
          </a:prstGeom>
        </p:spPr>
      </p:pic>
      <p:pic>
        <p:nvPicPr>
          <p:cNvPr id="9803" name="image 8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811000" y="5207000"/>
            <a:ext cx="8915400" cy="3606800"/>
          </a:xfrm>
          <a:prstGeom prst="rect">
            <a:avLst/>
          </a:prstGeom>
        </p:spPr>
      </p:pic>
      <p:pic>
        <p:nvPicPr>
          <p:cNvPr id="9804" name="image 80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811000" y="8089900"/>
            <a:ext cx="8915400" cy="3606800"/>
          </a:xfrm>
          <a:prstGeom prst="rect">
            <a:avLst/>
          </a:prstGeom>
        </p:spPr>
      </p:pic>
      <p:sp>
        <p:nvSpPr>
          <p:cNvPr id="805" name="Object 805"/>
          <p:cNvSpPr txBox="1"/>
          <p:nvPr/>
        </p:nvSpPr>
        <p:spPr>
          <a:xfrm>
            <a:off x="13284200" y="3403600"/>
            <a:ext cx="5981700" cy="72580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4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4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806" name="Object 806"/>
          <p:cNvSpPr txBox="1"/>
          <p:nvPr/>
        </p:nvSpPr>
        <p:spPr>
          <a:xfrm>
            <a:off x="14268450" y="4219575"/>
            <a:ext cx="4013200" cy="5715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</a:t>
            </a: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807" name="Object 807"/>
          <p:cNvSpPr txBox="1"/>
          <p:nvPr/>
        </p:nvSpPr>
        <p:spPr>
          <a:xfrm>
            <a:off x="13296900" y="6254750"/>
            <a:ext cx="5956300" cy="72580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4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4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808" name="Object 808"/>
          <p:cNvSpPr txBox="1"/>
          <p:nvPr/>
        </p:nvSpPr>
        <p:spPr>
          <a:xfrm>
            <a:off x="13563600" y="7140575"/>
            <a:ext cx="5422900" cy="5715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**************</a:t>
            </a:r>
            <a:endParaRPr lang="en-US" altLang="zh-CN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809" name="Object 809"/>
          <p:cNvSpPr txBox="1"/>
          <p:nvPr/>
        </p:nvSpPr>
        <p:spPr>
          <a:xfrm>
            <a:off x="13519150" y="9134343"/>
            <a:ext cx="5511800" cy="72580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4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4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8010" name="Object 8010"/>
          <p:cNvSpPr txBox="1"/>
          <p:nvPr/>
        </p:nvSpPr>
        <p:spPr>
          <a:xfrm>
            <a:off x="13315950" y="10064750"/>
            <a:ext cx="5918200" cy="5715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24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**********</a:t>
            </a:r>
            <a:r>
              <a:rPr lang="zh-CN" sz="3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 </a:t>
            </a:r>
            <a:endParaRPr lang="zh-CN" altLang="en-US" sz="3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8011" name="Object 8011"/>
          <p:cNvSpPr txBox="1"/>
          <p:nvPr/>
        </p:nvSpPr>
        <p:spPr>
          <a:xfrm>
            <a:off x="4622800" y="4577303"/>
            <a:ext cx="7200900" cy="145224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altLang="zh-CN" sz="8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8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8012" name="Object 8012"/>
          <p:cNvSpPr txBox="1"/>
          <p:nvPr/>
        </p:nvSpPr>
        <p:spPr>
          <a:xfrm>
            <a:off x="4622800" y="6941820"/>
            <a:ext cx="6769100" cy="7626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zh-CN" sz="4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（</a:t>
            </a:r>
            <a:r>
              <a:rPr lang="en-US" altLang="zh-CN" sz="4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*******</a:t>
            </a:r>
            <a:r>
              <a:rPr lang="zh-CN" sz="4000" b="1" i="0" dirty="0" smtClean="0">
                <a:solidFill>
                  <a:srgbClr val="1F6E6C"/>
                </a:solidFill>
                <a:latin typeface="OPPOSans-M" panose="00020600040101010101" charset="-122"/>
                <a:ea typeface="OPPOSans-M" panose="00020600040101010101" charset="-122"/>
              </a:rPr>
              <a:t>）</a:t>
            </a:r>
            <a:endParaRPr lang="zh-CN" altLang="en-US" sz="4000" b="1" i="0" dirty="0" smtClean="0">
              <a:solidFill>
                <a:srgbClr val="1F6E6C"/>
              </a:solidFill>
              <a:latin typeface="OPPOSans-M" panose="00020600040101010101" charset="-122"/>
              <a:ea typeface="OPPOSans-M" panose="00020600040101010101" charset="-122"/>
            </a:endParaRPr>
          </a:p>
        </p:txBody>
      </p:sp>
      <p:sp>
        <p:nvSpPr>
          <p:cNvPr id="8013" name="Object 8013"/>
          <p:cNvSpPr txBox="1"/>
          <p:nvPr/>
        </p:nvSpPr>
        <p:spPr>
          <a:xfrm>
            <a:off x="4622800" y="6235700"/>
            <a:ext cx="7518400" cy="6769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4000" b="0" i="0" dirty="0" smtClean="0">
                <a:solidFill>
                  <a:srgbClr val="1F6E6C"/>
                </a:solidFill>
                <a:latin typeface="OPPOSans-L" panose="00020600040101010101" charset="-122"/>
                <a:ea typeface="OPPOSans-L" panose="00020600040101010101" charset="-122"/>
              </a:rPr>
              <a:t>**************</a:t>
            </a:r>
            <a:endParaRPr lang="en-US" altLang="zh-CN" sz="4000" b="0" i="0" dirty="0" smtClean="0">
              <a:solidFill>
                <a:srgbClr val="1F6E6C"/>
              </a:solidFill>
              <a:latin typeface="OPPOSans-L" panose="00020600040101010101" charset="-122"/>
              <a:ea typeface="OPPOSans-L" panose="00020600040101010101" charset="-122"/>
            </a:endParaRPr>
          </a:p>
        </p:txBody>
      </p:sp>
      <p:pic>
        <p:nvPicPr>
          <p:cNvPr id="12" name="图片 11" descr="未命名 -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8495" y="809625"/>
            <a:ext cx="1349375" cy="13493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Object 901"/>
          <p:cNvSpPr txBox="1"/>
          <p:nvPr/>
        </p:nvSpPr>
        <p:spPr>
          <a:xfrm>
            <a:off x="12340604" y="4517089"/>
            <a:ext cx="8216900" cy="120015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000" b="0" i="0" dirty="0" smtClean="0">
                <a:solidFill>
                  <a:srgbClr val="777778"/>
                </a:solidFill>
                <a:latin typeface="OPPOSans-R" panose="00020600040101010101" charset="-122"/>
                <a:ea typeface="OPPOSans-R" panose="00020600040101010101" charset="-122"/>
              </a:rPr>
              <a:t>********************************</a:t>
            </a:r>
            <a:br>
              <a:rPr lang="en-US" altLang="zh-CN" sz="3000" b="0" i="0" dirty="0" smtClean="0">
                <a:solidFill>
                  <a:srgbClr val="777778"/>
                </a:solidFill>
                <a:latin typeface="OPPOSans-R" panose="00020600040101010101" charset="-122"/>
                <a:ea typeface="OPPOSans-R" panose="00020600040101010101" charset="-122"/>
              </a:rPr>
            </a:br>
            <a:r>
              <a:rPr lang="en-US" altLang="zh-CN" sz="3000" b="0" i="0" dirty="0" smtClean="0">
                <a:solidFill>
                  <a:srgbClr val="777778"/>
                </a:solidFill>
                <a:latin typeface="OPPOSans-R" panose="00020600040101010101" charset="-122"/>
                <a:ea typeface="OPPOSans-R" panose="00020600040101010101" charset="-122"/>
              </a:rPr>
              <a:t>****************</a:t>
            </a:r>
            <a:endParaRPr lang="en-US" altLang="zh-CN" sz="3000" b="0" i="0" dirty="0" smtClean="0">
              <a:solidFill>
                <a:srgbClr val="777778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pic>
        <p:nvPicPr>
          <p:cNvPr id="9902" name="image 90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70000" y="1054100"/>
            <a:ext cx="5238750" cy="7524750"/>
          </a:xfrm>
          <a:prstGeom prst="rect">
            <a:avLst/>
          </a:prstGeom>
        </p:spPr>
      </p:pic>
      <p:sp>
        <p:nvSpPr>
          <p:cNvPr id="903" name="Object 903"/>
          <p:cNvSpPr txBox="1"/>
          <p:nvPr/>
        </p:nvSpPr>
        <p:spPr>
          <a:xfrm>
            <a:off x="12340604" y="3968449"/>
            <a:ext cx="10058400" cy="5441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**************</a:t>
            </a:r>
            <a:endParaRPr lang="en-US" altLang="zh-CN" sz="3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904" name="Object 904"/>
          <p:cNvSpPr txBox="1"/>
          <p:nvPr/>
        </p:nvSpPr>
        <p:spPr>
          <a:xfrm>
            <a:off x="12340604" y="6648149"/>
            <a:ext cx="8597900" cy="5715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3000" b="0" i="0" dirty="0" smtClean="0">
                <a:solidFill>
                  <a:srgbClr val="777778"/>
                </a:solidFill>
                <a:latin typeface="OPPOSans-R" panose="00020600040101010101" charset="-122"/>
                <a:ea typeface="OPPOSans-R" panose="00020600040101010101" charset="-122"/>
              </a:rPr>
              <a:t>***********************</a:t>
            </a:r>
            <a:endParaRPr lang="en-US" altLang="zh-CN" sz="3000" b="0" i="0" dirty="0" smtClean="0">
              <a:solidFill>
                <a:srgbClr val="777778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sp>
        <p:nvSpPr>
          <p:cNvPr id="905" name="Object 905"/>
          <p:cNvSpPr txBox="1"/>
          <p:nvPr/>
        </p:nvSpPr>
        <p:spPr>
          <a:xfrm>
            <a:off x="12340604" y="5987749"/>
            <a:ext cx="10058400" cy="5441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***********</a:t>
            </a:r>
            <a:endParaRPr lang="en-US" altLang="zh-CN" sz="3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906" name="Object 906"/>
          <p:cNvSpPr txBox="1"/>
          <p:nvPr/>
        </p:nvSpPr>
        <p:spPr>
          <a:xfrm>
            <a:off x="12340604" y="8095949"/>
            <a:ext cx="8597900" cy="5715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3000" b="0" i="0" dirty="0" smtClean="0">
                <a:solidFill>
                  <a:srgbClr val="777778"/>
                </a:solidFill>
                <a:latin typeface="OPPOSans-R" panose="00020600040101010101" charset="-122"/>
                <a:ea typeface="OPPOSans-R" panose="00020600040101010101" charset="-122"/>
              </a:rPr>
              <a:t>*****************************</a:t>
            </a:r>
            <a:endParaRPr lang="en-US" altLang="zh-CN" sz="3000" b="0" i="0" dirty="0" smtClean="0">
              <a:solidFill>
                <a:srgbClr val="777778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sp>
        <p:nvSpPr>
          <p:cNvPr id="907" name="Object 907"/>
          <p:cNvSpPr txBox="1"/>
          <p:nvPr/>
        </p:nvSpPr>
        <p:spPr>
          <a:xfrm>
            <a:off x="12340604" y="7435549"/>
            <a:ext cx="10058400" cy="5441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*****************</a:t>
            </a:r>
            <a:endParaRPr lang="en-US" altLang="zh-CN" sz="3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908" name="Object 908"/>
          <p:cNvSpPr txBox="1"/>
          <p:nvPr/>
        </p:nvSpPr>
        <p:spPr>
          <a:xfrm>
            <a:off x="12340604" y="9543749"/>
            <a:ext cx="8597900" cy="5715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3000" b="0" i="0" dirty="0" smtClean="0">
                <a:solidFill>
                  <a:srgbClr val="777778"/>
                </a:solidFill>
                <a:latin typeface="OPPOSans-R" panose="00020600040101010101" charset="-122"/>
                <a:ea typeface="OPPOSans-R" panose="00020600040101010101" charset="-122"/>
              </a:rPr>
              <a:t>*********************</a:t>
            </a:r>
            <a:endParaRPr lang="en-US" altLang="zh-CN" sz="3000" b="0" i="0" dirty="0" smtClean="0">
              <a:solidFill>
                <a:srgbClr val="777778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sp>
        <p:nvSpPr>
          <p:cNvPr id="909" name="Object 909"/>
          <p:cNvSpPr txBox="1"/>
          <p:nvPr/>
        </p:nvSpPr>
        <p:spPr>
          <a:xfrm>
            <a:off x="12340604" y="8883349"/>
            <a:ext cx="10058400" cy="5441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********</a:t>
            </a:r>
            <a:endParaRPr lang="en-US" altLang="zh-CN" sz="3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9010" name="Object 9010"/>
          <p:cNvSpPr txBox="1"/>
          <p:nvPr/>
        </p:nvSpPr>
        <p:spPr>
          <a:xfrm>
            <a:off x="12340604" y="10940749"/>
            <a:ext cx="8597900" cy="5715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24000"/>
              </a:lnSpc>
            </a:pPr>
            <a:r>
              <a:rPr lang="en-US" altLang="zh-CN" sz="3000" b="0" i="0" dirty="0" smtClean="0">
                <a:solidFill>
                  <a:srgbClr val="777778"/>
                </a:solidFill>
                <a:latin typeface="OPPOSans-R" panose="00020600040101010101" charset="-122"/>
                <a:ea typeface="OPPOSans-R" panose="00020600040101010101" charset="-122"/>
              </a:rPr>
              <a:t>***************************</a:t>
            </a:r>
            <a:endParaRPr lang="en-US" altLang="zh-CN" sz="3000" b="0" i="0" dirty="0" smtClean="0">
              <a:solidFill>
                <a:srgbClr val="777778"/>
              </a:solidFill>
              <a:latin typeface="OPPOSans-R" panose="00020600040101010101" charset="-122"/>
              <a:ea typeface="OPPOSans-R" panose="00020600040101010101" charset="-122"/>
            </a:endParaRPr>
          </a:p>
        </p:txBody>
      </p:sp>
      <p:sp>
        <p:nvSpPr>
          <p:cNvPr id="9011" name="Object 9011"/>
          <p:cNvSpPr txBox="1"/>
          <p:nvPr/>
        </p:nvSpPr>
        <p:spPr>
          <a:xfrm>
            <a:off x="12340604" y="10280349"/>
            <a:ext cx="10058400" cy="5441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altLang="zh-CN" sz="3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**********</a:t>
            </a:r>
            <a:endParaRPr lang="en-US" altLang="zh-CN" sz="3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sp>
        <p:nvSpPr>
          <p:cNvPr id="9012" name="Object 9012"/>
          <p:cNvSpPr txBox="1"/>
          <p:nvPr/>
        </p:nvSpPr>
        <p:spPr>
          <a:xfrm>
            <a:off x="12340604" y="2216450"/>
            <a:ext cx="3822700" cy="108902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altLang="zh-CN" sz="6000" b="1" i="0" dirty="0" smtClean="0">
                <a:solidFill>
                  <a:srgbClr val="1F6E6C"/>
                </a:solidFill>
                <a:latin typeface="OPPOSans-B" panose="00020600040101010101" charset="-122"/>
                <a:ea typeface="OPPOSans-B" panose="00020600040101010101" charset="-122"/>
              </a:rPr>
              <a:t>****</a:t>
            </a:r>
            <a:endParaRPr lang="en-US" altLang="zh-CN" sz="6000" b="1" i="0" dirty="0" smtClean="0">
              <a:solidFill>
                <a:srgbClr val="1F6E6C"/>
              </a:solidFill>
              <a:latin typeface="OPPOSans-B" panose="00020600040101010101" charset="-122"/>
              <a:ea typeface="OPPOSans-B" panose="00020600040101010101" charset="-122"/>
            </a:endParaRPr>
          </a:p>
        </p:txBody>
      </p:sp>
      <p:pic>
        <p:nvPicPr>
          <p:cNvPr id="2" name="图片 1" descr="未命名 -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143085" y="672465"/>
            <a:ext cx="1349375" cy="134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t="7810" b="7810"/>
          <a:stretch>
            <a:fillRect/>
          </a:stretch>
        </p:blipFill>
        <p:spPr>
          <a:xfrm>
            <a:off x="1765935" y="4342864"/>
            <a:ext cx="8942705" cy="5030272"/>
          </a:xfrm>
          <a:prstGeom prst="round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PP_MARK_KEY" val="bcf8ab19-1d8d-4607-a3e7-03b05ac11b61"/>
  <p:tag name="COMMONDATA" val="eyJoZGlkIjoiYWFiOTIzNTA2ZTJiMWJiYzdkZTAwMGIwZTRlMWI1ZDA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1339</Words>
  <Application>WPS 演示</Application>
  <PresentationFormat>On-screen Show</PresentationFormat>
  <Paragraphs>233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汉仪超粗黑简</vt:lpstr>
      <vt:lpstr>OPPOSans-H</vt:lpstr>
      <vt:lpstr>OPPOSans-B</vt:lpstr>
      <vt:lpstr>OPPOSans-M</vt:lpstr>
      <vt:lpstr>OPPOSans-L</vt:lpstr>
      <vt:lpstr>SourceHanSansSC-Bold</vt:lpstr>
      <vt:lpstr>SourceHanSansSC-Regular</vt:lpstr>
      <vt:lpstr>OPPOSans-R</vt:lpstr>
      <vt:lpstr>微软雅黑</vt:lpstr>
      <vt:lpstr>Arial Unicode MS</vt:lpstr>
      <vt:lpstr>Calibri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稿定设计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稿定设计 ppt</dc:title>
  <dc:creator>稿定设计</dc:creator>
  <dc:subject>www.gaoding.com</dc:subject>
  <cp:lastModifiedBy>宣传外联部</cp:lastModifiedBy>
  <cp:revision>12</cp:revision>
  <dcterms:created xsi:type="dcterms:W3CDTF">2023-06-19T08:11:00Z</dcterms:created>
  <dcterms:modified xsi:type="dcterms:W3CDTF">2023-06-21T09:16:01Z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CE071AC239B544B1B35FF71BE873A509_13</vt:lpwstr>
  </property>
  <property fmtid="{D5CDD505-2E9C-101B-9397-08002B2CF9AE}" pid="3" name="KSOProductBuildVer">
    <vt:lpwstr>2052-11.1.0.14036</vt:lpwstr>
  </property>
</Properties>
</file>